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1" Type="http://schemas.openxmlformats.org/officeDocument/2006/relationships/slide" Target="slides/slide36.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dc.gov/nchs/products/databriefs/db395.htm"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d4a2365790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d4a2365790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split the dataset based on our response variable to have more balanced classes for our model. So our response </a:t>
            </a:r>
            <a:r>
              <a:rPr lang="en"/>
              <a:t>variable</a:t>
            </a:r>
            <a:r>
              <a:rPr lang="en"/>
              <a:t> has 5 different classes in total, which is 0,1,2,3, and 4. And during our analysis, we split </a:t>
            </a:r>
            <a:r>
              <a:rPr lang="en"/>
              <a:t>the</a:t>
            </a:r>
            <a:r>
              <a:rPr lang="en"/>
              <a:t> data 2 ways. First we filter our dataset so that it contains only 0s and 1s for our predictive model. Then, we remove 0s from the dataset and leave only 1,2,3,4 for our interpretable analysis. 0 means a </a:t>
            </a:r>
            <a:r>
              <a:rPr lang="en"/>
              <a:t>patient</a:t>
            </a:r>
            <a:r>
              <a:rPr lang="en"/>
              <a:t> does not have heart disease, and 1 means they have heart disease. And then from there, if they have heart disease, there’s four different types corresponding to the severity of the disease, 1 being the least severe to 4 being the most severe.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d4a236579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d4a236579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balanced the dataset to have an even distribution of classes in our data and to reduce bias in our results. You can see this distribution in the bar chart here. As </a:t>
            </a:r>
            <a:r>
              <a:rPr lang="en"/>
              <a:t>you</a:t>
            </a:r>
            <a:r>
              <a:rPr lang="en"/>
              <a:t> can see, the distribution between classes is highly unbalanced. There are a lot of 0s and 1s, but very few 3s and 4s, which is why we balanced the data so that we can guarantee better integrity of our results.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d4a2365790_1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d4a2365790_1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We also needed to convert some of our features into </a:t>
            </a:r>
            <a:r>
              <a:rPr lang="en"/>
              <a:t>dummy variables. Dummy variables are important in increasing the accuracy of regression models such as logistic regression and linear regression as they remove the hierarchical property in place when using numbers to label qualitative variables.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d6db7c2433_0_1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d6db7c2433_0_1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d6db7c2433_0_1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d6db7c2433_0_1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d6db7c2433_0_1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d6db7c2433_0_1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d4a2365790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d4a2365790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d6db7c2433_0_1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d6db7c2433_0_1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d6db7c2433_0_1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d6db7c2433_0_1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d4a2365790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d4a2365790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d478384e4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d478384e4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d4a2365790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d4a2365790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d4a2365790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d4a2365790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d4a2365790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d4a2365790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d4a2365790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d4a2365790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d4a2365790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d4a2365790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d4a2365790_1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d4a2365790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d4a2365790_1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d4a2365790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d4a2365790_1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d4a2365790_1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d4a2365790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d4a2365790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our next statistical question we aim to answer is what factors contribute to each type of heart disease?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d4a2365790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d4a2365790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we ran a Random Forest model to examine which variables are significant in the entire dataset, and we found that these are the four most significant variables.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d478384e43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d478384e4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d4a2365790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d4a2365790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so using the </a:t>
            </a:r>
            <a:r>
              <a:rPr lang="en"/>
              <a:t>variables</a:t>
            </a:r>
            <a:r>
              <a:rPr lang="en"/>
              <a:t> we got from the Random Forest, we built LDA and QDA models to classify different types of heart disease. We chose LDA and QDA because we have more </a:t>
            </a:r>
            <a:r>
              <a:rPr lang="en"/>
              <a:t>than 2 classes in our response variable and we know that LDA and QDA are suitable for our purpose and work well when dealing with classi.</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d4a236579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d4a236579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these are the results from our LDA and QDA analysis, we achieved 50% test accuracy for LDA and 42% accuracy for QDA, so we found that LDA </a:t>
            </a:r>
            <a:r>
              <a:rPr lang="en"/>
              <a:t>performed better than QDA for our case. However, as the numbers suggest, these are not overwhelming results. So next, we moved on to Logistic Regression.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d4a2365790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d4a2365790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answering the second part of our question, we wanted to identify for each type of heart disease, exactly which variables are the most significant so we ran logistic regression on different subsets of the heart disease against healthy patients. So we ran Logistic regression on 0 vs 1, 0 vs 2, 0 vs 3 and so on. And we also looked at mild vs severe classification to further understand what differentiates a mild vs a severe case of the disease.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d4a236579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d4a236579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And these are the results that we got from our various Logistic Regression models. We found that for all of the cases, there are two </a:t>
            </a:r>
            <a:r>
              <a:rPr lang="en"/>
              <a:t>variables</a:t>
            </a:r>
            <a:r>
              <a:rPr lang="en"/>
              <a:t> that are always very significant, while the significance of the rest alternate across </a:t>
            </a:r>
            <a:r>
              <a:rPr lang="en"/>
              <a:t>different</a:t>
            </a:r>
            <a:r>
              <a:rPr lang="en"/>
              <a:t> cases. </a:t>
            </a:r>
            <a:endParaRPr/>
          </a:p>
          <a:p>
            <a:pPr indent="-298450" lvl="0" marL="457200" rtl="0" algn="l">
              <a:spcBef>
                <a:spcPts val="0"/>
              </a:spcBef>
              <a:spcAft>
                <a:spcPts val="0"/>
              </a:spcAft>
              <a:buSzPts val="1100"/>
              <a:buChar char="-"/>
            </a:pPr>
            <a:r>
              <a:rPr lang="en"/>
              <a:t>Ca: the number of major vessels showed up during fluoroscopy</a:t>
            </a:r>
            <a:endParaRPr/>
          </a:p>
          <a:p>
            <a:pPr indent="-298450" lvl="0" marL="457200" rtl="0" algn="l">
              <a:spcBef>
                <a:spcPts val="0"/>
              </a:spcBef>
              <a:spcAft>
                <a:spcPts val="0"/>
              </a:spcAft>
              <a:buSzPts val="1100"/>
              <a:buChar char="-"/>
            </a:pPr>
            <a:r>
              <a:rPr lang="en"/>
              <a:t>Thalch: maximum heart rate achieved during thallium test</a:t>
            </a:r>
            <a:endParaRPr/>
          </a:p>
          <a:p>
            <a:pPr indent="-298450" lvl="0" marL="457200" rtl="0" algn="l">
              <a:spcBef>
                <a:spcPts val="0"/>
              </a:spcBef>
              <a:spcAft>
                <a:spcPts val="0"/>
              </a:spcAft>
              <a:buSzPts val="1100"/>
              <a:buChar char="-"/>
            </a:pPr>
            <a:r>
              <a:rPr lang="en"/>
              <a:t>Reversible: when someone has a thallium test result that suggests a blood disorder where blood doesn’t circulate in a region of the body during rest but DOES during exercise</a:t>
            </a:r>
            <a:endParaRPr/>
          </a:p>
          <a:p>
            <a:pPr indent="-298450" lvl="0" marL="457200" rtl="0" algn="l">
              <a:spcBef>
                <a:spcPts val="0"/>
              </a:spcBef>
              <a:spcAft>
                <a:spcPts val="0"/>
              </a:spcAft>
              <a:buSzPts val="1100"/>
              <a:buChar char="-"/>
            </a:pPr>
            <a:r>
              <a:rPr lang="en"/>
              <a:t>Oldpeak: the amount of ST depression seen as the beginning of an ecg graph</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d478384e4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d478384e4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Overall, we discovered that Logistic Regression is the best </a:t>
            </a:r>
            <a:r>
              <a:rPr lang="en"/>
              <a:t>approach</a:t>
            </a:r>
            <a:r>
              <a:rPr lang="en"/>
              <a:t> for interpretation </a:t>
            </a:r>
            <a:r>
              <a:rPr lang="en">
                <a:solidFill>
                  <a:schemeClr val="dk1"/>
                </a:solidFill>
              </a:rPr>
              <a:t>as we were able to get a clear picture in</a:t>
            </a:r>
            <a:r>
              <a:rPr lang="en"/>
              <a:t> </a:t>
            </a:r>
            <a:r>
              <a:rPr lang="en"/>
              <a:t>determining</a:t>
            </a:r>
            <a:r>
              <a:rPr lang="en"/>
              <a:t> and </a:t>
            </a:r>
            <a:r>
              <a:rPr lang="en"/>
              <a:t>understanding</a:t>
            </a:r>
            <a:r>
              <a:rPr lang="en"/>
              <a:t> what factors cause different types of heart disease.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d478384e4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d478384e4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d478384e43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d478384e4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In conclusion, we based on our </a:t>
            </a:r>
            <a:r>
              <a:rPr lang="en"/>
              <a:t>experiments and results, we found that a Random Forest model is the best model for predicting whether or not a patient has heart disease.</a:t>
            </a:r>
            <a:endParaRPr/>
          </a:p>
          <a:p>
            <a:pPr indent="-298450" lvl="0" marL="457200" rtl="0" algn="l">
              <a:spcBef>
                <a:spcPts val="0"/>
              </a:spcBef>
              <a:spcAft>
                <a:spcPts val="0"/>
              </a:spcAft>
              <a:buSzPts val="1100"/>
              <a:buChar char="-"/>
            </a:pPr>
            <a:r>
              <a:rPr lang="en"/>
              <a:t>We also found that through logistic regression, we can identify the important features used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d478384e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d478384e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https://www.cdc.gov/nchs/products/databriefs/db395.htm</a:t>
            </a:r>
            <a:endParaRPr/>
          </a:p>
          <a:p>
            <a:pPr indent="0" lvl="0" marL="0" rtl="0" algn="l">
              <a:spcBef>
                <a:spcPts val="0"/>
              </a:spcBef>
              <a:spcAft>
                <a:spcPts val="0"/>
              </a:spcAft>
              <a:buNone/>
            </a:pPr>
            <a:r>
              <a:rPr lang="en"/>
              <a:t>-Heart disease is the leading cause of death in the United States with approximately 655,000 deaths resulting from heart disease each year. Heart disease is a condition that negatively impacts the heart. There are various types of heart disease, such as coronary artery disease, blood vessel disease, and so on. When not treated, these heart diseases can lead to a stroke or worse, a heart attack. Thus, diagnosis of this disease is extremely important. Unfortunately, it is challenging to diagnose heart disease as there are many factors that go into it.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d4a2365790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d4a2365790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-Thus, we propose the solution to build a predictive model that can predict </a:t>
            </a:r>
            <a:r>
              <a:rPr lang="en"/>
              <a:t>whether or not someone has heart heart disease, and if so, what type of heart disease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d4a236579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d4a236579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This project is important as it will lead to early diagnosis of heart disease in patients. Early diagnosis allows patients to get the treatment that they need, especially given the type of heart disease that they have, before they have a heart attack.</a:t>
            </a:r>
            <a:endParaRPr/>
          </a:p>
          <a:p>
            <a:pPr indent="-298450" lvl="0" marL="457200" rtl="0" algn="l">
              <a:spcBef>
                <a:spcPts val="0"/>
              </a:spcBef>
              <a:spcAft>
                <a:spcPts val="0"/>
              </a:spcAft>
              <a:buSzPts val="1100"/>
              <a:buChar char="-"/>
            </a:pPr>
            <a:r>
              <a:rPr lang="en"/>
              <a:t>This project will also provide insights about the important factors that could lead to heart disease. Medical professionals and hospitals can use this information to raise awareness for prevention of thsi disease.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d478384e4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d478384e4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In our research, we explored two statistical questions:</a:t>
            </a:r>
            <a:endParaRPr/>
          </a:p>
          <a:p>
            <a:pPr indent="-298450" lvl="1" marL="914400" rtl="0" algn="l">
              <a:spcBef>
                <a:spcPts val="0"/>
              </a:spcBef>
              <a:spcAft>
                <a:spcPts val="0"/>
              </a:spcAft>
              <a:buSzPts val="1100"/>
              <a:buChar char="-"/>
            </a:pPr>
            <a:r>
              <a:rPr lang="en"/>
              <a:t>What factors are important in predicting whether or not a patient has heart disease?</a:t>
            </a:r>
            <a:endParaRPr/>
          </a:p>
          <a:p>
            <a:pPr indent="-298450" lvl="1" marL="914400" rtl="0" algn="l">
              <a:spcBef>
                <a:spcPts val="0"/>
              </a:spcBef>
              <a:spcAft>
                <a:spcPts val="0"/>
              </a:spcAft>
              <a:buSzPts val="1100"/>
              <a:buChar char="-"/>
            </a:pPr>
            <a:r>
              <a:rPr lang="en"/>
              <a:t>What factors are </a:t>
            </a:r>
            <a:r>
              <a:rPr lang="en"/>
              <a:t>important in diagnosing the different types of heart disease?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d478384e4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d478384e4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d4a2365790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d4a2365790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We started preprocessing our data by removing null values. In our case, null values include NA’s, empty strings for qualitative features, and 0 for numerical features with higher ranges.</a:t>
            </a:r>
            <a:endParaRPr/>
          </a:p>
          <a:p>
            <a:pPr indent="-298450" lvl="0" marL="457200" rtl="0" algn="l">
              <a:spcBef>
                <a:spcPts val="0"/>
              </a:spcBef>
              <a:spcAft>
                <a:spcPts val="0"/>
              </a:spcAft>
              <a:buSzPts val="1100"/>
              <a:buChar char="-"/>
            </a:pPr>
            <a:r>
              <a:rPr lang="en"/>
              <a:t>Nulls needed to be removed from the dataset as they can negatively impact the results of our models. For example, as you will see in the following slides, we attempted to use decision trees, but the important features that were used to build our trees differed significantly depending on if we used a dataset with nulls or not.</a:t>
            </a:r>
            <a:endParaRPr/>
          </a:p>
          <a:p>
            <a:pPr indent="-298450" lvl="0" marL="457200" rtl="0" algn="l">
              <a:spcBef>
                <a:spcPts val="0"/>
              </a:spcBef>
              <a:spcAft>
                <a:spcPts val="0"/>
              </a:spcAft>
              <a:buSzPts val="1100"/>
              <a:buChar char="-"/>
            </a:pPr>
            <a:r>
              <a:rPr lang="en"/>
              <a:t>When we analyzed our dataset, we noticed that were about 5 features that included a significant number of null values (approximately 60% of the dataset). As a result, we tested out two ways of removing nulls. Our first option was to remove these troublesome columns in order to reduce dimensionality and keep our large dataset. However, this option could lead to decreased accuracy if those features we important in identifying heart disease within a patient. Our second option was to remove any records that contained null values. However, doing this would result in a dataset with a significantly reduced volume. A small dataset can be difficult to train as models are more likely to overfit on the data due to the curse of dimensionality.</a:t>
            </a:r>
            <a:endParaRPr/>
          </a:p>
          <a:p>
            <a:pPr indent="-298450" lvl="0" marL="457200" rtl="0" algn="l">
              <a:spcBef>
                <a:spcPts val="0"/>
              </a:spcBef>
              <a:spcAft>
                <a:spcPts val="0"/>
              </a:spcAft>
              <a:buSzPts val="1100"/>
              <a:buChar char="-"/>
            </a:pPr>
            <a:r>
              <a:rPr lang="en"/>
              <a:t>In the following slides, we will show the difference between these two null removal strategies on our decision tree models, and explain our choice for the rest of our analyses.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2" showMasterSp="0" type="title">
  <p:cSld name="TITLE">
    <p:bg>
      <p:bgPr>
        <a:solidFill>
          <a:srgbClr val="AB192D"/>
        </a:solidFill>
      </p:bgPr>
    </p:bg>
    <p:spTree>
      <p:nvGrpSpPr>
        <p:cNvPr id="12" name="Shape 12"/>
        <p:cNvGrpSpPr/>
        <p:nvPr/>
      </p:nvGrpSpPr>
      <p:grpSpPr>
        <a:xfrm>
          <a:off x="0" y="0"/>
          <a:ext cx="0" cy="0"/>
          <a:chOff x="0" y="0"/>
          <a:chExt cx="0" cy="0"/>
        </a:xfrm>
      </p:grpSpPr>
      <p:pic>
        <p:nvPicPr>
          <p:cNvPr id="13" name="Google Shape;13;p2"/>
          <p:cNvPicPr preferRelativeResize="0"/>
          <p:nvPr/>
        </p:nvPicPr>
        <p:blipFill rotWithShape="1">
          <a:blip r:embed="rId2">
            <a:alphaModFix/>
          </a:blip>
          <a:srcRect b="0" l="0" r="0" t="0"/>
          <a:stretch/>
        </p:blipFill>
        <p:spPr>
          <a:xfrm>
            <a:off x="530352" y="739875"/>
            <a:ext cx="2057401" cy="665226"/>
          </a:xfrm>
          <a:prstGeom prst="rect">
            <a:avLst/>
          </a:prstGeom>
          <a:noFill/>
          <a:ln>
            <a:noFill/>
          </a:ln>
        </p:spPr>
      </p:pic>
      <p:sp>
        <p:nvSpPr>
          <p:cNvPr id="14" name="Google Shape;14;p2"/>
          <p:cNvSpPr txBox="1"/>
          <p:nvPr>
            <p:ph type="ctrTitle"/>
          </p:nvPr>
        </p:nvSpPr>
        <p:spPr>
          <a:xfrm>
            <a:off x="457200" y="1714500"/>
            <a:ext cx="6858000" cy="11430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chemeClr val="lt1"/>
              </a:buClr>
              <a:buSzPts val="4000"/>
              <a:buFont typeface="Verdana"/>
              <a:buNone/>
              <a:defRPr b="1" sz="4000">
                <a:solidFill>
                  <a:schemeClr val="lt1"/>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 name="Google Shape;15;p2"/>
          <p:cNvSpPr txBox="1"/>
          <p:nvPr>
            <p:ph idx="1" type="subTitle"/>
          </p:nvPr>
        </p:nvSpPr>
        <p:spPr>
          <a:xfrm>
            <a:off x="457200" y="3028950"/>
            <a:ext cx="6858000" cy="742800"/>
          </a:xfrm>
          <a:prstGeom prst="rect">
            <a:avLst/>
          </a:prstGeom>
          <a:noFill/>
          <a:ln>
            <a:noFill/>
          </a:ln>
        </p:spPr>
        <p:txBody>
          <a:bodyPr anchorCtr="0" anchor="t" bIns="45700" lIns="91425" spcFirstLastPara="1" rIns="91425" wrap="square" tIns="45700">
            <a:noAutofit/>
          </a:bodyPr>
          <a:lstStyle>
            <a:lvl1pPr lvl="0" rtl="0" algn="l">
              <a:lnSpc>
                <a:spcPct val="95000"/>
              </a:lnSpc>
              <a:spcBef>
                <a:spcPts val="1200"/>
              </a:spcBef>
              <a:spcAft>
                <a:spcPts val="0"/>
              </a:spcAft>
              <a:buSzPts val="2800"/>
              <a:buNone/>
              <a:defRPr sz="2800">
                <a:solidFill>
                  <a:schemeClr val="lt1"/>
                </a:solidFill>
              </a:defRPr>
            </a:lvl1pPr>
            <a:lvl2pPr lvl="1" rtl="0" algn="ctr">
              <a:lnSpc>
                <a:spcPct val="95000"/>
              </a:lnSpc>
              <a:spcBef>
                <a:spcPts val="600"/>
              </a:spcBef>
              <a:spcAft>
                <a:spcPts val="0"/>
              </a:spcAft>
              <a:buSzPts val="2000"/>
              <a:buNone/>
              <a:defRPr>
                <a:solidFill>
                  <a:srgbClr val="888888"/>
                </a:solidFill>
              </a:defRPr>
            </a:lvl2pPr>
            <a:lvl3pPr lvl="2" rtl="0" algn="ctr">
              <a:lnSpc>
                <a:spcPct val="95000"/>
              </a:lnSpc>
              <a:spcBef>
                <a:spcPts val="600"/>
              </a:spcBef>
              <a:spcAft>
                <a:spcPts val="0"/>
              </a:spcAft>
              <a:buSzPts val="1800"/>
              <a:buNone/>
              <a:defRPr>
                <a:solidFill>
                  <a:srgbClr val="888888"/>
                </a:solidFill>
              </a:defRPr>
            </a:lvl3pPr>
            <a:lvl4pPr lvl="3" rtl="0" algn="ctr">
              <a:lnSpc>
                <a:spcPct val="95000"/>
              </a:lnSpc>
              <a:spcBef>
                <a:spcPts val="600"/>
              </a:spcBef>
              <a:spcAft>
                <a:spcPts val="0"/>
              </a:spcAft>
              <a:buSzPts val="1600"/>
              <a:buNone/>
              <a:defRPr>
                <a:solidFill>
                  <a:srgbClr val="888888"/>
                </a:solidFill>
              </a:defRPr>
            </a:lvl4pPr>
            <a:lvl5pPr lvl="4" rtl="0" algn="ctr">
              <a:lnSpc>
                <a:spcPct val="95000"/>
              </a:lnSpc>
              <a:spcBef>
                <a:spcPts val="600"/>
              </a:spcBef>
              <a:spcAft>
                <a:spcPts val="0"/>
              </a:spcAft>
              <a:buSzPts val="1600"/>
              <a:buNone/>
              <a:defRPr>
                <a:solidFill>
                  <a:srgbClr val="888888"/>
                </a:solidFill>
              </a:defRPr>
            </a:lvl5pPr>
            <a:lvl6pPr lvl="5" rtl="0" algn="ctr">
              <a:spcBef>
                <a:spcPts val="320"/>
              </a:spcBef>
              <a:spcAft>
                <a:spcPts val="0"/>
              </a:spcAft>
              <a:buSzPts val="1600"/>
              <a:buNone/>
              <a:defRPr>
                <a:solidFill>
                  <a:srgbClr val="888888"/>
                </a:solidFill>
              </a:defRPr>
            </a:lvl6pPr>
            <a:lvl7pPr lvl="6" rtl="0" algn="ctr">
              <a:spcBef>
                <a:spcPts val="320"/>
              </a:spcBef>
              <a:spcAft>
                <a:spcPts val="0"/>
              </a:spcAft>
              <a:buSzPts val="1600"/>
              <a:buNone/>
              <a:defRPr>
                <a:solidFill>
                  <a:srgbClr val="888888"/>
                </a:solidFill>
              </a:defRPr>
            </a:lvl7pPr>
            <a:lvl8pPr lvl="7" rtl="0" algn="ctr">
              <a:spcBef>
                <a:spcPts val="320"/>
              </a:spcBef>
              <a:spcAft>
                <a:spcPts val="0"/>
              </a:spcAft>
              <a:buSzPts val="1600"/>
              <a:buNone/>
              <a:defRPr>
                <a:solidFill>
                  <a:srgbClr val="888888"/>
                </a:solidFill>
              </a:defRPr>
            </a:lvl8pPr>
            <a:lvl9pPr lvl="8" rtl="0" algn="ctr">
              <a:spcBef>
                <a:spcPts val="320"/>
              </a:spcBef>
              <a:spcAft>
                <a:spcPts val="0"/>
              </a:spcAft>
              <a:buSzPts val="1600"/>
              <a:buNone/>
              <a:defRPr>
                <a:solidFill>
                  <a:srgbClr val="888888"/>
                </a:solidFill>
              </a:defRPr>
            </a:lvl9pPr>
          </a:lstStyle>
          <a:p/>
        </p:txBody>
      </p:sp>
      <p:pic>
        <p:nvPicPr>
          <p:cNvPr id="16" name="Google Shape;16;p2"/>
          <p:cNvPicPr preferRelativeResize="0"/>
          <p:nvPr/>
        </p:nvPicPr>
        <p:blipFill rotWithShape="1">
          <a:blip r:embed="rId3">
            <a:alphaModFix/>
          </a:blip>
          <a:srcRect b="0" l="0" r="0" t="0"/>
          <a:stretch/>
        </p:blipFill>
        <p:spPr>
          <a:xfrm>
            <a:off x="5184648" y="2235708"/>
            <a:ext cx="2969528" cy="290779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Caption">
  <p:cSld name="PhotoCaption">
    <p:spTree>
      <p:nvGrpSpPr>
        <p:cNvPr id="62" name="Shape 62"/>
        <p:cNvGrpSpPr/>
        <p:nvPr/>
      </p:nvGrpSpPr>
      <p:grpSpPr>
        <a:xfrm>
          <a:off x="0" y="0"/>
          <a:ext cx="0" cy="0"/>
          <a:chOff x="0" y="0"/>
          <a:chExt cx="0" cy="0"/>
        </a:xfrm>
      </p:grpSpPr>
      <p:sp>
        <p:nvSpPr>
          <p:cNvPr id="63" name="Google Shape;63;p11"/>
          <p:cNvSpPr txBox="1"/>
          <p:nvPr>
            <p:ph type="title"/>
          </p:nvPr>
        </p:nvSpPr>
        <p:spPr>
          <a:xfrm>
            <a:off x="457200" y="257175"/>
            <a:ext cx="8229600" cy="6000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rgbClr val="262626"/>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4" name="Google Shape;64;p11"/>
          <p:cNvSpPr txBox="1"/>
          <p:nvPr>
            <p:ph idx="12" type="sldNum"/>
          </p:nvPr>
        </p:nvSpPr>
        <p:spPr>
          <a:xfrm>
            <a:off x="1" y="4790748"/>
            <a:ext cx="457200" cy="2955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
        <p:nvSpPr>
          <p:cNvPr id="65" name="Google Shape;65;p11"/>
          <p:cNvSpPr txBox="1"/>
          <p:nvPr>
            <p:ph idx="11" type="ftr"/>
          </p:nvPr>
        </p:nvSpPr>
        <p:spPr>
          <a:xfrm>
            <a:off x="457200" y="4800600"/>
            <a:ext cx="5105400" cy="2286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6" name="Google Shape;66;p11"/>
          <p:cNvSpPr/>
          <p:nvPr>
            <p:ph idx="2" type="pic"/>
          </p:nvPr>
        </p:nvSpPr>
        <p:spPr>
          <a:xfrm>
            <a:off x="457200" y="1143000"/>
            <a:ext cx="5867400" cy="3486000"/>
          </a:xfrm>
          <a:prstGeom prst="rect">
            <a:avLst/>
          </a:prstGeom>
          <a:noFill/>
          <a:ln>
            <a:noFill/>
          </a:ln>
        </p:spPr>
        <p:txBody>
          <a:bodyPr anchorCtr="0" anchor="t" bIns="45700" lIns="91425" spcFirstLastPara="1" rIns="91425" wrap="square" tIns="45700">
            <a:noAutofit/>
          </a:bodyPr>
          <a:lstStyle>
            <a:lvl1pPr lvl="0" marR="0" rtl="0" algn="l">
              <a:lnSpc>
                <a:spcPct val="95000"/>
              </a:lnSpc>
              <a:spcBef>
                <a:spcPts val="1200"/>
              </a:spcBef>
              <a:spcAft>
                <a:spcPts val="0"/>
              </a:spcAft>
              <a:buClr>
                <a:schemeClr val="lt2"/>
              </a:buClr>
              <a:buSzPts val="2400"/>
              <a:buFont typeface="Arial"/>
              <a:buChar char="•"/>
              <a:defRPr b="0" i="0" sz="2400" u="none" cap="none" strike="noStrike">
                <a:solidFill>
                  <a:schemeClr val="dk1"/>
                </a:solidFill>
                <a:latin typeface="Verdana"/>
                <a:ea typeface="Verdana"/>
                <a:cs typeface="Verdana"/>
                <a:sym typeface="Verdana"/>
              </a:defRPr>
            </a:lvl1pPr>
            <a:lvl2pPr lvl="1" marR="0" rtl="0" algn="l">
              <a:lnSpc>
                <a:spcPct val="95000"/>
              </a:lnSpc>
              <a:spcBef>
                <a:spcPts val="600"/>
              </a:spcBef>
              <a:spcAft>
                <a:spcPts val="0"/>
              </a:spcAft>
              <a:buClr>
                <a:schemeClr val="lt2"/>
              </a:buClr>
              <a:buSzPts val="2000"/>
              <a:buFont typeface="Verdana"/>
              <a:buChar char="─"/>
              <a:defRPr b="0" i="0" sz="2000" u="none" cap="none" strike="noStrike">
                <a:solidFill>
                  <a:schemeClr val="dk1"/>
                </a:solidFill>
                <a:latin typeface="Verdana"/>
                <a:ea typeface="Verdana"/>
                <a:cs typeface="Verdana"/>
                <a:sym typeface="Verdana"/>
              </a:defRPr>
            </a:lvl2pPr>
            <a:lvl3pPr lvl="2" marR="0" rtl="0" algn="l">
              <a:lnSpc>
                <a:spcPct val="95000"/>
              </a:lnSpc>
              <a:spcBef>
                <a:spcPts val="600"/>
              </a:spcBef>
              <a:spcAft>
                <a:spcPts val="0"/>
              </a:spcAft>
              <a:buClr>
                <a:schemeClr val="lt2"/>
              </a:buClr>
              <a:buSzPts val="1800"/>
              <a:buFont typeface="Noto Sans Symbols"/>
              <a:buChar char="▪"/>
              <a:defRPr b="0" i="0" sz="1800" u="none" cap="none" strike="noStrike">
                <a:solidFill>
                  <a:schemeClr val="dk1"/>
                </a:solidFill>
                <a:latin typeface="Verdana"/>
                <a:ea typeface="Verdana"/>
                <a:cs typeface="Verdana"/>
                <a:sym typeface="Verdana"/>
              </a:defRPr>
            </a:lvl3pPr>
            <a:lvl4pPr lvl="3" marR="0" rtl="0" algn="l">
              <a:lnSpc>
                <a:spcPct val="95000"/>
              </a:lnSpc>
              <a:spcBef>
                <a:spcPts val="600"/>
              </a:spcBef>
              <a:spcAft>
                <a:spcPts val="0"/>
              </a:spcAft>
              <a:buClr>
                <a:schemeClr val="lt2"/>
              </a:buClr>
              <a:buSzPts val="1600"/>
              <a:buFont typeface="Courier New"/>
              <a:buChar char="o"/>
              <a:defRPr b="0" i="0" sz="1600" u="none" cap="none" strike="noStrike">
                <a:solidFill>
                  <a:schemeClr val="dk1"/>
                </a:solidFill>
                <a:latin typeface="Verdana"/>
                <a:ea typeface="Verdana"/>
                <a:cs typeface="Verdana"/>
                <a:sym typeface="Verdana"/>
              </a:defRPr>
            </a:lvl4pPr>
            <a:lvl5pPr lvl="4" marR="0" rtl="0" algn="l">
              <a:lnSpc>
                <a:spcPct val="95000"/>
              </a:lnSpc>
              <a:spcBef>
                <a:spcPts val="600"/>
              </a:spcBef>
              <a:spcAft>
                <a:spcPts val="0"/>
              </a:spcAft>
              <a:buClr>
                <a:schemeClr val="lt2"/>
              </a:buClr>
              <a:buSzPts val="1600"/>
              <a:buFont typeface="Arial"/>
              <a:buChar char="•"/>
              <a:defRPr b="0" i="0" sz="1600" u="none" cap="none" strike="noStrike">
                <a:solidFill>
                  <a:schemeClr val="dk1"/>
                </a:solidFill>
                <a:latin typeface="Verdana"/>
                <a:ea typeface="Verdana"/>
                <a:cs typeface="Verdana"/>
                <a:sym typeface="Verdana"/>
              </a:defRPr>
            </a:lvl5pPr>
            <a:lvl6pPr lvl="5" marR="0" rtl="0" algn="l">
              <a:spcBef>
                <a:spcPts val="320"/>
              </a:spcBef>
              <a:spcAft>
                <a:spcPts val="0"/>
              </a:spcAft>
              <a:buClr>
                <a:schemeClr val="accent1"/>
              </a:buClr>
              <a:buSzPts val="1600"/>
              <a:buFont typeface="Arial"/>
              <a:buChar char="•"/>
              <a:defRPr b="0" i="0" sz="1600" u="none" cap="none" strike="noStrike">
                <a:solidFill>
                  <a:schemeClr val="dk2"/>
                </a:solidFill>
                <a:latin typeface="Verdana"/>
                <a:ea typeface="Verdana"/>
                <a:cs typeface="Verdana"/>
                <a:sym typeface="Verdana"/>
              </a:defRPr>
            </a:lvl6pPr>
            <a:lvl7pPr lvl="6" marR="0" rtl="0" algn="l">
              <a:spcBef>
                <a:spcPts val="320"/>
              </a:spcBef>
              <a:spcAft>
                <a:spcPts val="0"/>
              </a:spcAft>
              <a:buClr>
                <a:schemeClr val="accent1"/>
              </a:buClr>
              <a:buSzPts val="1600"/>
              <a:buFont typeface="Arial"/>
              <a:buChar char="•"/>
              <a:defRPr b="0" i="0" sz="1600" u="none" cap="none" strike="noStrike">
                <a:solidFill>
                  <a:schemeClr val="dk2"/>
                </a:solidFill>
                <a:latin typeface="Verdana"/>
                <a:ea typeface="Verdana"/>
                <a:cs typeface="Verdana"/>
                <a:sym typeface="Verdana"/>
              </a:defRPr>
            </a:lvl7pPr>
            <a:lvl8pPr lvl="7" marR="0" rtl="0" algn="l">
              <a:spcBef>
                <a:spcPts val="320"/>
              </a:spcBef>
              <a:spcAft>
                <a:spcPts val="0"/>
              </a:spcAft>
              <a:buClr>
                <a:schemeClr val="accent1"/>
              </a:buClr>
              <a:buSzPts val="1600"/>
              <a:buFont typeface="Arial"/>
              <a:buChar char="•"/>
              <a:defRPr b="0" i="0" sz="1600" u="none" cap="none" strike="noStrike">
                <a:solidFill>
                  <a:schemeClr val="dk2"/>
                </a:solidFill>
                <a:latin typeface="Verdana"/>
                <a:ea typeface="Verdana"/>
                <a:cs typeface="Verdana"/>
                <a:sym typeface="Verdana"/>
              </a:defRPr>
            </a:lvl8pPr>
            <a:lvl9pPr lvl="8" marR="0" rtl="0" algn="l">
              <a:spcBef>
                <a:spcPts val="320"/>
              </a:spcBef>
              <a:spcAft>
                <a:spcPts val="0"/>
              </a:spcAft>
              <a:buClr>
                <a:schemeClr val="accent1"/>
              </a:buClr>
              <a:buSzPts val="1600"/>
              <a:buFont typeface="Arial"/>
              <a:buChar char="•"/>
              <a:defRPr b="0" i="0" sz="1600" u="none" cap="none" strike="noStrike">
                <a:solidFill>
                  <a:schemeClr val="dk2"/>
                </a:solidFill>
                <a:latin typeface="Verdana"/>
                <a:ea typeface="Verdana"/>
                <a:cs typeface="Verdana"/>
                <a:sym typeface="Verdana"/>
              </a:defRPr>
            </a:lvl9pPr>
          </a:lstStyle>
          <a:p/>
        </p:txBody>
      </p:sp>
      <p:sp>
        <p:nvSpPr>
          <p:cNvPr id="67" name="Google Shape;67;p11"/>
          <p:cNvSpPr txBox="1"/>
          <p:nvPr>
            <p:ph idx="1" type="body"/>
          </p:nvPr>
        </p:nvSpPr>
        <p:spPr>
          <a:xfrm>
            <a:off x="6553200" y="1143000"/>
            <a:ext cx="2133600" cy="3486000"/>
          </a:xfrm>
          <a:prstGeom prst="rect">
            <a:avLst/>
          </a:prstGeom>
          <a:noFill/>
          <a:ln>
            <a:noFill/>
          </a:ln>
        </p:spPr>
        <p:txBody>
          <a:bodyPr anchorCtr="0" anchor="t" bIns="45700" lIns="91425" spcFirstLastPara="1" rIns="91425" wrap="square" tIns="45700">
            <a:noAutofit/>
          </a:bodyPr>
          <a:lstStyle>
            <a:lvl1pPr indent="-228600" lvl="0" marL="457200" rtl="0" algn="l">
              <a:lnSpc>
                <a:spcPct val="95000"/>
              </a:lnSpc>
              <a:spcBef>
                <a:spcPts val="1200"/>
              </a:spcBef>
              <a:spcAft>
                <a:spcPts val="0"/>
              </a:spcAft>
              <a:buSzPts val="2000"/>
              <a:buFont typeface="Verdana"/>
              <a:buNone/>
              <a:defRPr sz="2000"/>
            </a:lvl1pPr>
            <a:lvl2pPr indent="-342900" lvl="1" marL="914400" rtl="0" algn="l">
              <a:lnSpc>
                <a:spcPct val="95000"/>
              </a:lnSpc>
              <a:spcBef>
                <a:spcPts val="600"/>
              </a:spcBef>
              <a:spcAft>
                <a:spcPts val="0"/>
              </a:spcAft>
              <a:buSzPts val="1800"/>
              <a:buChar char="─"/>
              <a:defRPr sz="1800"/>
            </a:lvl2pPr>
            <a:lvl3pPr indent="-330200" lvl="2" marL="1371600" rtl="0" algn="l">
              <a:lnSpc>
                <a:spcPct val="95000"/>
              </a:lnSpc>
              <a:spcBef>
                <a:spcPts val="600"/>
              </a:spcBef>
              <a:spcAft>
                <a:spcPts val="0"/>
              </a:spcAft>
              <a:buSzPts val="1600"/>
              <a:buChar char="▪"/>
              <a:defRPr sz="1600"/>
            </a:lvl3pPr>
            <a:lvl4pPr indent="-317500" lvl="3" marL="1828800" rtl="0" algn="l">
              <a:lnSpc>
                <a:spcPct val="95000"/>
              </a:lnSpc>
              <a:spcBef>
                <a:spcPts val="600"/>
              </a:spcBef>
              <a:spcAft>
                <a:spcPts val="0"/>
              </a:spcAft>
              <a:buSzPts val="1400"/>
              <a:buChar char="o"/>
              <a:defRPr sz="1400"/>
            </a:lvl4pPr>
            <a:lvl5pPr indent="-317500" lvl="4" marL="2286000" rtl="0" algn="l">
              <a:lnSpc>
                <a:spcPct val="95000"/>
              </a:lnSpc>
              <a:spcBef>
                <a:spcPts val="600"/>
              </a:spcBef>
              <a:spcAft>
                <a:spcPts val="0"/>
              </a:spcAft>
              <a:buSzPts val="1400"/>
              <a:buChar char="•"/>
              <a:defRPr sz="1400"/>
            </a:lvl5pPr>
            <a:lvl6pPr indent="-342900" lvl="5" marL="2743200" rtl="0" algn="l">
              <a:spcBef>
                <a:spcPts val="360"/>
              </a:spcBef>
              <a:spcAft>
                <a:spcPts val="0"/>
              </a:spcAft>
              <a:buSzPts val="1800"/>
              <a:buChar char="•"/>
              <a:defRPr/>
            </a:lvl6pPr>
            <a:lvl7pPr indent="-342900" lvl="6" marL="3200400" rtl="0" algn="l">
              <a:spcBef>
                <a:spcPts val="360"/>
              </a:spcBef>
              <a:spcAft>
                <a:spcPts val="0"/>
              </a:spcAft>
              <a:buSzPts val="1800"/>
              <a:buChar char="•"/>
              <a:defRPr/>
            </a:lvl7pPr>
            <a:lvl8pPr indent="-342900" lvl="7" marL="3657600" rtl="0" algn="l">
              <a:spcBef>
                <a:spcPts val="360"/>
              </a:spcBef>
              <a:spcAft>
                <a:spcPts val="0"/>
              </a:spcAft>
              <a:buSzPts val="1800"/>
              <a:buChar char="•"/>
              <a:defRPr/>
            </a:lvl8pPr>
            <a:lvl9pPr indent="-342900" lvl="8" marL="4114800" rtl="0" algn="l">
              <a:spcBef>
                <a:spcPts val="360"/>
              </a:spcBef>
              <a:spcAft>
                <a:spcPts val="0"/>
              </a:spcAft>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Red" showMasterSp="0">
  <p:cSld name="BlankRed">
    <p:bg>
      <p:bgPr>
        <a:solidFill>
          <a:schemeClr val="lt2"/>
        </a:solidFill>
      </p:bgPr>
    </p:bg>
    <p:spTree>
      <p:nvGrpSpPr>
        <p:cNvPr id="68" name="Shape 68"/>
        <p:cNvGrpSpPr/>
        <p:nvPr/>
      </p:nvGrpSpPr>
      <p:grpSpPr>
        <a:xfrm>
          <a:off x="0" y="0"/>
          <a:ext cx="0" cy="0"/>
          <a:chOff x="0" y="0"/>
          <a:chExt cx="0" cy="0"/>
        </a:xfrm>
      </p:grpSpPr>
      <p:pic>
        <p:nvPicPr>
          <p:cNvPr id="69" name="Google Shape;69;p12"/>
          <p:cNvPicPr preferRelativeResize="0"/>
          <p:nvPr/>
        </p:nvPicPr>
        <p:blipFill rotWithShape="1">
          <a:blip r:embed="rId2">
            <a:alphaModFix/>
          </a:blip>
          <a:srcRect b="0" l="0" r="0" t="0"/>
          <a:stretch/>
        </p:blipFill>
        <p:spPr>
          <a:xfrm>
            <a:off x="2562225" y="1075135"/>
            <a:ext cx="3014663" cy="2993231"/>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0" name="Shape 70"/>
        <p:cNvGrpSpPr/>
        <p:nvPr/>
      </p:nvGrpSpPr>
      <p:grpSpPr>
        <a:xfrm>
          <a:off x="0" y="0"/>
          <a:ext cx="0" cy="0"/>
          <a:chOff x="0" y="0"/>
          <a:chExt cx="0" cy="0"/>
        </a:xfrm>
      </p:grpSpPr>
      <p:grpSp>
        <p:nvGrpSpPr>
          <p:cNvPr id="71" name="Google Shape;71;p13"/>
          <p:cNvGrpSpPr/>
          <p:nvPr/>
        </p:nvGrpSpPr>
        <p:grpSpPr>
          <a:xfrm>
            <a:off x="0" y="381001"/>
            <a:ext cx="1037850" cy="1016287"/>
            <a:chOff x="0" y="381001"/>
            <a:chExt cx="1037850" cy="1016287"/>
          </a:xfrm>
        </p:grpSpPr>
        <p:sp>
          <p:nvSpPr>
            <p:cNvPr id="72" name="Google Shape;72;p1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 name="Google Shape;74;p13"/>
          <p:cNvSpPr txBox="1"/>
          <p:nvPr>
            <p:ph type="title"/>
          </p:nvPr>
        </p:nvSpPr>
        <p:spPr>
          <a:xfrm>
            <a:off x="1297500" y="393750"/>
            <a:ext cx="7038900" cy="914100"/>
          </a:xfrm>
          <a:prstGeom prst="rect">
            <a:avLst/>
          </a:prstGeom>
        </p:spPr>
        <p:txBody>
          <a:bodyPr anchorCtr="0" anchor="b" bIns="45700" lIns="91425" spcFirstLastPara="1" rIns="91425" wrap="square" tIns="4570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3"/>
          <p:cNvSpPr txBox="1"/>
          <p:nvPr>
            <p:ph idx="1" type="body"/>
          </p:nvPr>
        </p:nvSpPr>
        <p:spPr>
          <a:xfrm>
            <a:off x="1297500" y="1567550"/>
            <a:ext cx="7038900" cy="2911200"/>
          </a:xfrm>
          <a:prstGeom prst="rect">
            <a:avLst/>
          </a:prstGeom>
        </p:spPr>
        <p:txBody>
          <a:bodyPr anchorCtr="0" anchor="t" bIns="45700" lIns="91425" spcFirstLastPara="1" rIns="91425" wrap="square" tIns="45700">
            <a:noAutofit/>
          </a:bodyPr>
          <a:lstStyle>
            <a:lvl1pPr indent="-381000" lvl="0" marL="457200" rtl="0">
              <a:spcBef>
                <a:spcPts val="1200"/>
              </a:spcBef>
              <a:spcAft>
                <a:spcPts val="0"/>
              </a:spcAft>
              <a:buSzPts val="2400"/>
              <a:buChar char="•"/>
              <a:defRPr/>
            </a:lvl1pPr>
            <a:lvl2pPr indent="-355600" lvl="1" marL="914400" rtl="0">
              <a:spcBef>
                <a:spcPts val="600"/>
              </a:spcBef>
              <a:spcAft>
                <a:spcPts val="0"/>
              </a:spcAft>
              <a:buSzPts val="2000"/>
              <a:buChar char="─"/>
              <a:defRPr/>
            </a:lvl2pPr>
            <a:lvl3pPr indent="-342900" lvl="2" marL="1371600" rtl="0">
              <a:spcBef>
                <a:spcPts val="600"/>
              </a:spcBef>
              <a:spcAft>
                <a:spcPts val="0"/>
              </a:spcAft>
              <a:buSzPts val="1800"/>
              <a:buChar char="▪"/>
              <a:defRPr/>
            </a:lvl3pPr>
            <a:lvl4pPr indent="-330200" lvl="3" marL="1828800" rtl="0">
              <a:spcBef>
                <a:spcPts val="600"/>
              </a:spcBef>
              <a:spcAft>
                <a:spcPts val="0"/>
              </a:spcAft>
              <a:buSzPts val="1600"/>
              <a:buChar char="o"/>
              <a:defRPr/>
            </a:lvl4pPr>
            <a:lvl5pPr indent="-330200" lvl="4" marL="2286000" rtl="0">
              <a:spcBef>
                <a:spcPts val="600"/>
              </a:spcBef>
              <a:spcAft>
                <a:spcPts val="0"/>
              </a:spcAft>
              <a:buSzPts val="1600"/>
              <a:buChar char="•"/>
              <a:defRPr/>
            </a:lvl5pPr>
            <a:lvl6pPr indent="-330200" lvl="5" marL="2743200" rtl="0">
              <a:spcBef>
                <a:spcPts val="320"/>
              </a:spcBef>
              <a:spcAft>
                <a:spcPts val="0"/>
              </a:spcAft>
              <a:buSzPts val="1600"/>
              <a:buChar char="•"/>
              <a:defRPr/>
            </a:lvl6pPr>
            <a:lvl7pPr indent="-330200" lvl="6" marL="3200400" rtl="0">
              <a:spcBef>
                <a:spcPts val="320"/>
              </a:spcBef>
              <a:spcAft>
                <a:spcPts val="0"/>
              </a:spcAft>
              <a:buSzPts val="1600"/>
              <a:buChar char="•"/>
              <a:defRPr/>
            </a:lvl7pPr>
            <a:lvl8pPr indent="-330200" lvl="7" marL="3657600" rtl="0">
              <a:spcBef>
                <a:spcPts val="320"/>
              </a:spcBef>
              <a:spcAft>
                <a:spcPts val="0"/>
              </a:spcAft>
              <a:buSzPts val="1600"/>
              <a:buChar char="•"/>
              <a:defRPr/>
            </a:lvl8pPr>
            <a:lvl9pPr indent="-330200" lvl="8" marL="4114800" rtl="0">
              <a:spcBef>
                <a:spcPts val="320"/>
              </a:spcBef>
              <a:spcAft>
                <a:spcPts val="0"/>
              </a:spcAft>
              <a:buSzPts val="1600"/>
              <a:buChar char="•"/>
              <a:defRPr/>
            </a:lvl9pPr>
          </a:lstStyle>
          <a:p/>
        </p:txBody>
      </p:sp>
      <p:sp>
        <p:nvSpPr>
          <p:cNvPr id="76" name="Google Shape;76;p13"/>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1">
  <p:cSld name="SECTION_HEADER_1">
    <p:spTree>
      <p:nvGrpSpPr>
        <p:cNvPr id="77" name="Shape 77"/>
        <p:cNvGrpSpPr/>
        <p:nvPr/>
      </p:nvGrpSpPr>
      <p:grpSpPr>
        <a:xfrm>
          <a:off x="0" y="0"/>
          <a:ext cx="0" cy="0"/>
          <a:chOff x="0" y="0"/>
          <a:chExt cx="0" cy="0"/>
        </a:xfrm>
      </p:grpSpPr>
      <p:grpSp>
        <p:nvGrpSpPr>
          <p:cNvPr id="78" name="Google Shape;78;p14"/>
          <p:cNvGrpSpPr/>
          <p:nvPr/>
        </p:nvGrpSpPr>
        <p:grpSpPr>
          <a:xfrm>
            <a:off x="4406400" y="0"/>
            <a:ext cx="4737600" cy="5143065"/>
            <a:chOff x="4406400" y="0"/>
            <a:chExt cx="4737600" cy="5143065"/>
          </a:xfrm>
        </p:grpSpPr>
        <p:sp>
          <p:nvSpPr>
            <p:cNvPr id="79" name="Google Shape;79;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14"/>
          <p:cNvSpPr txBox="1"/>
          <p:nvPr>
            <p:ph type="title"/>
          </p:nvPr>
        </p:nvSpPr>
        <p:spPr>
          <a:xfrm>
            <a:off x="823850" y="2053000"/>
            <a:ext cx="4587000" cy="1148700"/>
          </a:xfrm>
          <a:prstGeom prst="rect">
            <a:avLst/>
          </a:prstGeom>
        </p:spPr>
        <p:txBody>
          <a:bodyPr anchorCtr="0" anchor="ctr" bIns="45700" lIns="91425" spcFirstLastPara="1" rIns="91425" wrap="square" tIns="45700">
            <a:noAutofit/>
          </a:bodyPr>
          <a:lstStyle>
            <a:lvl1pPr lvl="0" rtl="0">
              <a:spcBef>
                <a:spcPts val="0"/>
              </a:spcBef>
              <a:spcAft>
                <a:spcPts val="0"/>
              </a:spcAft>
              <a:buSzPts val="32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8" name="Google Shape;98;p14"/>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2">
  <p:cSld name="SECTION_HEADER_2">
    <p:bg>
      <p:bgPr>
        <a:solidFill>
          <a:schemeClr val="dk1"/>
        </a:solidFill>
      </p:bgPr>
    </p:bg>
    <p:spTree>
      <p:nvGrpSpPr>
        <p:cNvPr id="99" name="Shape 99"/>
        <p:cNvGrpSpPr/>
        <p:nvPr/>
      </p:nvGrpSpPr>
      <p:grpSpPr>
        <a:xfrm>
          <a:off x="0" y="0"/>
          <a:ext cx="0" cy="0"/>
          <a:chOff x="0" y="0"/>
          <a:chExt cx="0" cy="0"/>
        </a:xfrm>
      </p:grpSpPr>
      <p:grpSp>
        <p:nvGrpSpPr>
          <p:cNvPr id="100" name="Google Shape;100;p15"/>
          <p:cNvGrpSpPr/>
          <p:nvPr/>
        </p:nvGrpSpPr>
        <p:grpSpPr>
          <a:xfrm>
            <a:off x="146769" y="3406"/>
            <a:ext cx="1233215" cy="1384535"/>
            <a:chOff x="146769" y="3406"/>
            <a:chExt cx="1233215" cy="1384535"/>
          </a:xfrm>
        </p:grpSpPr>
        <p:grpSp>
          <p:nvGrpSpPr>
            <p:cNvPr id="101" name="Google Shape;101;p15"/>
            <p:cNvGrpSpPr/>
            <p:nvPr/>
          </p:nvGrpSpPr>
          <p:grpSpPr>
            <a:xfrm>
              <a:off x="1063183" y="3406"/>
              <a:ext cx="316800" cy="688513"/>
              <a:chOff x="1063183" y="3406"/>
              <a:chExt cx="316800" cy="688513"/>
            </a:xfrm>
          </p:grpSpPr>
          <p:sp>
            <p:nvSpPr>
              <p:cNvPr id="102" name="Google Shape;102;p15"/>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5"/>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 name="Google Shape;104;p15"/>
            <p:cNvGrpSpPr/>
            <p:nvPr/>
          </p:nvGrpSpPr>
          <p:grpSpPr>
            <a:xfrm>
              <a:off x="604976" y="3406"/>
              <a:ext cx="316800" cy="1036524"/>
              <a:chOff x="604976" y="3406"/>
              <a:chExt cx="316800" cy="1036524"/>
            </a:xfrm>
          </p:grpSpPr>
          <p:sp>
            <p:nvSpPr>
              <p:cNvPr id="105" name="Google Shape;105;p15"/>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 name="Google Shape;108;p15"/>
            <p:cNvGrpSpPr/>
            <p:nvPr/>
          </p:nvGrpSpPr>
          <p:grpSpPr>
            <a:xfrm>
              <a:off x="146769" y="3406"/>
              <a:ext cx="316800" cy="1384535"/>
              <a:chOff x="146769" y="3406"/>
              <a:chExt cx="316800" cy="1384535"/>
            </a:xfrm>
          </p:grpSpPr>
          <p:sp>
            <p:nvSpPr>
              <p:cNvPr id="109" name="Google Shape;109;p15"/>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5"/>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5"/>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5"/>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3" name="Google Shape;113;p15"/>
          <p:cNvGrpSpPr/>
          <p:nvPr/>
        </p:nvGrpSpPr>
        <p:grpSpPr>
          <a:xfrm>
            <a:off x="6775084" y="2904008"/>
            <a:ext cx="2186148" cy="2239500"/>
            <a:chOff x="6775084" y="2904008"/>
            <a:chExt cx="2186148" cy="2239500"/>
          </a:xfrm>
        </p:grpSpPr>
        <p:grpSp>
          <p:nvGrpSpPr>
            <p:cNvPr id="114" name="Google Shape;114;p15"/>
            <p:cNvGrpSpPr/>
            <p:nvPr/>
          </p:nvGrpSpPr>
          <p:grpSpPr>
            <a:xfrm>
              <a:off x="6775084" y="4253708"/>
              <a:ext cx="409500" cy="889800"/>
              <a:chOff x="6775084" y="4253708"/>
              <a:chExt cx="409500" cy="889800"/>
            </a:xfrm>
          </p:grpSpPr>
          <p:sp>
            <p:nvSpPr>
              <p:cNvPr id="115" name="Google Shape;115;p15"/>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5"/>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 name="Google Shape;117;p15"/>
            <p:cNvGrpSpPr/>
            <p:nvPr/>
          </p:nvGrpSpPr>
          <p:grpSpPr>
            <a:xfrm>
              <a:off x="7367299" y="3804008"/>
              <a:ext cx="409500" cy="1339500"/>
              <a:chOff x="7367299" y="3804008"/>
              <a:chExt cx="409500" cy="1339500"/>
            </a:xfrm>
          </p:grpSpPr>
          <p:sp>
            <p:nvSpPr>
              <p:cNvPr id="118" name="Google Shape;118;p15"/>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5"/>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5"/>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 name="Google Shape;121;p15"/>
            <p:cNvGrpSpPr/>
            <p:nvPr/>
          </p:nvGrpSpPr>
          <p:grpSpPr>
            <a:xfrm>
              <a:off x="7959516" y="3354008"/>
              <a:ext cx="409500" cy="1789500"/>
              <a:chOff x="7959516" y="3354008"/>
              <a:chExt cx="409500" cy="1789500"/>
            </a:xfrm>
          </p:grpSpPr>
          <p:sp>
            <p:nvSpPr>
              <p:cNvPr id="122" name="Google Shape;122;p15"/>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5"/>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5"/>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 name="Google Shape;126;p15"/>
            <p:cNvGrpSpPr/>
            <p:nvPr/>
          </p:nvGrpSpPr>
          <p:grpSpPr>
            <a:xfrm>
              <a:off x="8551731" y="2904008"/>
              <a:ext cx="409500" cy="2239500"/>
              <a:chOff x="8551731" y="2904008"/>
              <a:chExt cx="409500" cy="2239500"/>
            </a:xfrm>
          </p:grpSpPr>
          <p:sp>
            <p:nvSpPr>
              <p:cNvPr id="127" name="Google Shape;127;p15"/>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5"/>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5"/>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5"/>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5"/>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2" name="Google Shape;132;p15"/>
          <p:cNvSpPr txBox="1"/>
          <p:nvPr>
            <p:ph type="title"/>
          </p:nvPr>
        </p:nvSpPr>
        <p:spPr>
          <a:xfrm>
            <a:off x="824000" y="1613825"/>
            <a:ext cx="5857800" cy="1872900"/>
          </a:xfrm>
          <a:prstGeom prst="rect">
            <a:avLst/>
          </a:prstGeom>
        </p:spPr>
        <p:txBody>
          <a:bodyPr anchorCtr="0" anchor="ctr" bIns="45700" lIns="91425" spcFirstLastPara="1" rIns="91425" wrap="square" tIns="4570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3" name="Google Shape;133;p15"/>
          <p:cNvSpPr txBox="1"/>
          <p:nvPr>
            <p:ph idx="12" type="sldNum"/>
          </p:nvPr>
        </p:nvSpPr>
        <p:spPr>
          <a:xfrm>
            <a:off x="8451046" y="4736976"/>
            <a:ext cx="548700" cy="393600"/>
          </a:xfrm>
          <a:prstGeom prst="rect">
            <a:avLst/>
          </a:prstGeom>
        </p:spPr>
        <p:txBody>
          <a:bodyPr anchorCtr="0" anchor="ctr" bIns="45700" lIns="91425" spcFirstLastPara="1" rIns="91425" wrap="square" tIns="4570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3">
  <p:cSld name="SECTION_HEADER_3">
    <p:bg>
      <p:bgPr>
        <a:solidFill>
          <a:schemeClr val="dk1"/>
        </a:solidFill>
      </p:bgPr>
    </p:bg>
    <p:spTree>
      <p:nvGrpSpPr>
        <p:cNvPr id="134" name="Shape 134"/>
        <p:cNvGrpSpPr/>
        <p:nvPr/>
      </p:nvGrpSpPr>
      <p:grpSpPr>
        <a:xfrm>
          <a:off x="0" y="0"/>
          <a:ext cx="0" cy="0"/>
          <a:chOff x="0" y="0"/>
          <a:chExt cx="0" cy="0"/>
        </a:xfrm>
      </p:grpSpPr>
      <p:grpSp>
        <p:nvGrpSpPr>
          <p:cNvPr id="135" name="Google Shape;135;p16"/>
          <p:cNvGrpSpPr/>
          <p:nvPr/>
        </p:nvGrpSpPr>
        <p:grpSpPr>
          <a:xfrm>
            <a:off x="146769" y="3406"/>
            <a:ext cx="1233215" cy="1384535"/>
            <a:chOff x="146769" y="3406"/>
            <a:chExt cx="1233215" cy="1384535"/>
          </a:xfrm>
        </p:grpSpPr>
        <p:grpSp>
          <p:nvGrpSpPr>
            <p:cNvPr id="136" name="Google Shape;136;p16"/>
            <p:cNvGrpSpPr/>
            <p:nvPr/>
          </p:nvGrpSpPr>
          <p:grpSpPr>
            <a:xfrm>
              <a:off x="1063183" y="3406"/>
              <a:ext cx="316800" cy="688513"/>
              <a:chOff x="1063183" y="3406"/>
              <a:chExt cx="316800" cy="688513"/>
            </a:xfrm>
          </p:grpSpPr>
          <p:sp>
            <p:nvSpPr>
              <p:cNvPr id="137" name="Google Shape;137;p16"/>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6"/>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 name="Google Shape;139;p16"/>
            <p:cNvGrpSpPr/>
            <p:nvPr/>
          </p:nvGrpSpPr>
          <p:grpSpPr>
            <a:xfrm>
              <a:off x="604976" y="3406"/>
              <a:ext cx="316800" cy="1036524"/>
              <a:chOff x="604976" y="3406"/>
              <a:chExt cx="316800" cy="1036524"/>
            </a:xfrm>
          </p:grpSpPr>
          <p:sp>
            <p:nvSpPr>
              <p:cNvPr id="140" name="Google Shape;140;p16"/>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6"/>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6"/>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 name="Google Shape;143;p16"/>
            <p:cNvGrpSpPr/>
            <p:nvPr/>
          </p:nvGrpSpPr>
          <p:grpSpPr>
            <a:xfrm>
              <a:off x="146769" y="3406"/>
              <a:ext cx="316800" cy="1384535"/>
              <a:chOff x="146769" y="3406"/>
              <a:chExt cx="316800" cy="1384535"/>
            </a:xfrm>
          </p:grpSpPr>
          <p:sp>
            <p:nvSpPr>
              <p:cNvPr id="144" name="Google Shape;144;p16"/>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6"/>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6"/>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6"/>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8" name="Google Shape;148;p16"/>
          <p:cNvGrpSpPr/>
          <p:nvPr/>
        </p:nvGrpSpPr>
        <p:grpSpPr>
          <a:xfrm>
            <a:off x="6775084" y="2904008"/>
            <a:ext cx="2186148" cy="2239500"/>
            <a:chOff x="6775084" y="2904008"/>
            <a:chExt cx="2186148" cy="2239500"/>
          </a:xfrm>
        </p:grpSpPr>
        <p:grpSp>
          <p:nvGrpSpPr>
            <p:cNvPr id="149" name="Google Shape;149;p16"/>
            <p:cNvGrpSpPr/>
            <p:nvPr/>
          </p:nvGrpSpPr>
          <p:grpSpPr>
            <a:xfrm>
              <a:off x="6775084" y="4253708"/>
              <a:ext cx="409500" cy="889800"/>
              <a:chOff x="6775084" y="4253708"/>
              <a:chExt cx="409500" cy="889800"/>
            </a:xfrm>
          </p:grpSpPr>
          <p:sp>
            <p:nvSpPr>
              <p:cNvPr id="150" name="Google Shape;150;p16"/>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6"/>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 name="Google Shape;152;p16"/>
            <p:cNvGrpSpPr/>
            <p:nvPr/>
          </p:nvGrpSpPr>
          <p:grpSpPr>
            <a:xfrm>
              <a:off x="7367299" y="3804008"/>
              <a:ext cx="409500" cy="1339500"/>
              <a:chOff x="7367299" y="3804008"/>
              <a:chExt cx="409500" cy="1339500"/>
            </a:xfrm>
          </p:grpSpPr>
          <p:sp>
            <p:nvSpPr>
              <p:cNvPr id="153" name="Google Shape;153;p16"/>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6"/>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6"/>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 name="Google Shape;156;p16"/>
            <p:cNvGrpSpPr/>
            <p:nvPr/>
          </p:nvGrpSpPr>
          <p:grpSpPr>
            <a:xfrm>
              <a:off x="7959516" y="3354008"/>
              <a:ext cx="409500" cy="1789500"/>
              <a:chOff x="7959516" y="3354008"/>
              <a:chExt cx="409500" cy="1789500"/>
            </a:xfrm>
          </p:grpSpPr>
          <p:sp>
            <p:nvSpPr>
              <p:cNvPr id="157" name="Google Shape;157;p16"/>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6"/>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6"/>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6"/>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16"/>
            <p:cNvGrpSpPr/>
            <p:nvPr/>
          </p:nvGrpSpPr>
          <p:grpSpPr>
            <a:xfrm>
              <a:off x="8551731" y="2904008"/>
              <a:ext cx="409500" cy="2239500"/>
              <a:chOff x="8551731" y="2904008"/>
              <a:chExt cx="409500" cy="2239500"/>
            </a:xfrm>
          </p:grpSpPr>
          <p:sp>
            <p:nvSpPr>
              <p:cNvPr id="162" name="Google Shape;162;p16"/>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6"/>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6"/>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6"/>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6"/>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7" name="Google Shape;167;p16"/>
          <p:cNvSpPr txBox="1"/>
          <p:nvPr>
            <p:ph type="title"/>
          </p:nvPr>
        </p:nvSpPr>
        <p:spPr>
          <a:xfrm>
            <a:off x="824000" y="1613825"/>
            <a:ext cx="5857800" cy="1872900"/>
          </a:xfrm>
          <a:prstGeom prst="rect">
            <a:avLst/>
          </a:prstGeom>
        </p:spPr>
        <p:txBody>
          <a:bodyPr anchorCtr="0" anchor="ctr" bIns="45700" lIns="91425" spcFirstLastPara="1" rIns="91425" wrap="square" tIns="4570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8" name="Google Shape;168;p16"/>
          <p:cNvSpPr txBox="1"/>
          <p:nvPr>
            <p:ph idx="12" type="sldNum"/>
          </p:nvPr>
        </p:nvSpPr>
        <p:spPr>
          <a:xfrm>
            <a:off x="8451046" y="4736976"/>
            <a:ext cx="548700" cy="393600"/>
          </a:xfrm>
          <a:prstGeom prst="rect">
            <a:avLst/>
          </a:prstGeom>
        </p:spPr>
        <p:txBody>
          <a:bodyPr anchorCtr="0" anchor="ctr" bIns="45700" lIns="91425" spcFirstLastPara="1" rIns="91425" wrap="square" tIns="4570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4">
  <p:cSld name="SECTION_HEADER_4">
    <p:bg>
      <p:bgPr>
        <a:solidFill>
          <a:schemeClr val="dk1"/>
        </a:solidFill>
      </p:bgPr>
    </p:bg>
    <p:spTree>
      <p:nvGrpSpPr>
        <p:cNvPr id="169" name="Shape 169"/>
        <p:cNvGrpSpPr/>
        <p:nvPr/>
      </p:nvGrpSpPr>
      <p:grpSpPr>
        <a:xfrm>
          <a:off x="0" y="0"/>
          <a:ext cx="0" cy="0"/>
          <a:chOff x="0" y="0"/>
          <a:chExt cx="0" cy="0"/>
        </a:xfrm>
      </p:grpSpPr>
      <p:grpSp>
        <p:nvGrpSpPr>
          <p:cNvPr id="170" name="Google Shape;170;p17"/>
          <p:cNvGrpSpPr/>
          <p:nvPr/>
        </p:nvGrpSpPr>
        <p:grpSpPr>
          <a:xfrm>
            <a:off x="146769" y="3406"/>
            <a:ext cx="1233215" cy="1384535"/>
            <a:chOff x="146769" y="3406"/>
            <a:chExt cx="1233215" cy="1384535"/>
          </a:xfrm>
        </p:grpSpPr>
        <p:grpSp>
          <p:nvGrpSpPr>
            <p:cNvPr id="171" name="Google Shape;171;p17"/>
            <p:cNvGrpSpPr/>
            <p:nvPr/>
          </p:nvGrpSpPr>
          <p:grpSpPr>
            <a:xfrm>
              <a:off x="1063183" y="3406"/>
              <a:ext cx="316800" cy="688513"/>
              <a:chOff x="1063183" y="3406"/>
              <a:chExt cx="316800" cy="688513"/>
            </a:xfrm>
          </p:grpSpPr>
          <p:sp>
            <p:nvSpPr>
              <p:cNvPr id="172" name="Google Shape;172;p17"/>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7"/>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7"/>
            <p:cNvGrpSpPr/>
            <p:nvPr/>
          </p:nvGrpSpPr>
          <p:grpSpPr>
            <a:xfrm>
              <a:off x="604976" y="3406"/>
              <a:ext cx="316800" cy="1036524"/>
              <a:chOff x="604976" y="3406"/>
              <a:chExt cx="316800" cy="1036524"/>
            </a:xfrm>
          </p:grpSpPr>
          <p:sp>
            <p:nvSpPr>
              <p:cNvPr id="175" name="Google Shape;175;p17"/>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7"/>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7"/>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7"/>
            <p:cNvGrpSpPr/>
            <p:nvPr/>
          </p:nvGrpSpPr>
          <p:grpSpPr>
            <a:xfrm>
              <a:off x="146769" y="3406"/>
              <a:ext cx="316800" cy="1384535"/>
              <a:chOff x="146769" y="3406"/>
              <a:chExt cx="316800" cy="1384535"/>
            </a:xfrm>
          </p:grpSpPr>
          <p:sp>
            <p:nvSpPr>
              <p:cNvPr id="179" name="Google Shape;179;p17"/>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7"/>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7"/>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7"/>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3" name="Google Shape;183;p17"/>
          <p:cNvGrpSpPr/>
          <p:nvPr/>
        </p:nvGrpSpPr>
        <p:grpSpPr>
          <a:xfrm>
            <a:off x="6775084" y="2904008"/>
            <a:ext cx="2186148" cy="2239500"/>
            <a:chOff x="6775084" y="2904008"/>
            <a:chExt cx="2186148" cy="2239500"/>
          </a:xfrm>
        </p:grpSpPr>
        <p:grpSp>
          <p:nvGrpSpPr>
            <p:cNvPr id="184" name="Google Shape;184;p17"/>
            <p:cNvGrpSpPr/>
            <p:nvPr/>
          </p:nvGrpSpPr>
          <p:grpSpPr>
            <a:xfrm>
              <a:off x="6775084" y="4253708"/>
              <a:ext cx="409500" cy="889800"/>
              <a:chOff x="6775084" y="4253708"/>
              <a:chExt cx="409500" cy="889800"/>
            </a:xfrm>
          </p:grpSpPr>
          <p:sp>
            <p:nvSpPr>
              <p:cNvPr id="185" name="Google Shape;185;p17"/>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7"/>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 name="Google Shape;187;p17"/>
            <p:cNvGrpSpPr/>
            <p:nvPr/>
          </p:nvGrpSpPr>
          <p:grpSpPr>
            <a:xfrm>
              <a:off x="7367299" y="3804008"/>
              <a:ext cx="409500" cy="1339500"/>
              <a:chOff x="7367299" y="3804008"/>
              <a:chExt cx="409500" cy="1339500"/>
            </a:xfrm>
          </p:grpSpPr>
          <p:sp>
            <p:nvSpPr>
              <p:cNvPr id="188" name="Google Shape;188;p17"/>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7"/>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7"/>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7"/>
            <p:cNvGrpSpPr/>
            <p:nvPr/>
          </p:nvGrpSpPr>
          <p:grpSpPr>
            <a:xfrm>
              <a:off x="7959516" y="3354008"/>
              <a:ext cx="409500" cy="1789500"/>
              <a:chOff x="7959516" y="3354008"/>
              <a:chExt cx="409500" cy="1789500"/>
            </a:xfrm>
          </p:grpSpPr>
          <p:sp>
            <p:nvSpPr>
              <p:cNvPr id="192" name="Google Shape;192;p17"/>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7"/>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7"/>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7"/>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 name="Google Shape;196;p17"/>
            <p:cNvGrpSpPr/>
            <p:nvPr/>
          </p:nvGrpSpPr>
          <p:grpSpPr>
            <a:xfrm>
              <a:off x="8551731" y="2904008"/>
              <a:ext cx="409500" cy="2239500"/>
              <a:chOff x="8551731" y="2904008"/>
              <a:chExt cx="409500" cy="2239500"/>
            </a:xfrm>
          </p:grpSpPr>
          <p:sp>
            <p:nvSpPr>
              <p:cNvPr id="197" name="Google Shape;197;p17"/>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7"/>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7"/>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7"/>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7"/>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2" name="Google Shape;202;p17"/>
          <p:cNvSpPr txBox="1"/>
          <p:nvPr>
            <p:ph type="title"/>
          </p:nvPr>
        </p:nvSpPr>
        <p:spPr>
          <a:xfrm>
            <a:off x="824000" y="1613825"/>
            <a:ext cx="5857800" cy="1872900"/>
          </a:xfrm>
          <a:prstGeom prst="rect">
            <a:avLst/>
          </a:prstGeom>
        </p:spPr>
        <p:txBody>
          <a:bodyPr anchorCtr="0" anchor="ctr" bIns="45700" lIns="91425" spcFirstLastPara="1" rIns="91425" wrap="square" tIns="4570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03" name="Google Shape;203;p17"/>
          <p:cNvSpPr txBox="1"/>
          <p:nvPr>
            <p:ph idx="12" type="sldNum"/>
          </p:nvPr>
        </p:nvSpPr>
        <p:spPr>
          <a:xfrm>
            <a:off x="8451046" y="4736976"/>
            <a:ext cx="548700" cy="393600"/>
          </a:xfrm>
          <a:prstGeom prst="rect">
            <a:avLst/>
          </a:prstGeom>
        </p:spPr>
        <p:txBody>
          <a:bodyPr anchorCtr="0" anchor="ctr" bIns="45700" lIns="91425" spcFirstLastPara="1" rIns="91425" wrap="square" tIns="4570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5">
  <p:cSld name="SECTION_HEADER_5">
    <p:bg>
      <p:bgPr>
        <a:solidFill>
          <a:schemeClr val="dk1"/>
        </a:solidFill>
      </p:bgPr>
    </p:bg>
    <p:spTree>
      <p:nvGrpSpPr>
        <p:cNvPr id="204" name="Shape 204"/>
        <p:cNvGrpSpPr/>
        <p:nvPr/>
      </p:nvGrpSpPr>
      <p:grpSpPr>
        <a:xfrm>
          <a:off x="0" y="0"/>
          <a:ext cx="0" cy="0"/>
          <a:chOff x="0" y="0"/>
          <a:chExt cx="0" cy="0"/>
        </a:xfrm>
      </p:grpSpPr>
      <p:grpSp>
        <p:nvGrpSpPr>
          <p:cNvPr id="205" name="Google Shape;205;p18"/>
          <p:cNvGrpSpPr/>
          <p:nvPr/>
        </p:nvGrpSpPr>
        <p:grpSpPr>
          <a:xfrm>
            <a:off x="146769" y="3406"/>
            <a:ext cx="1233215" cy="1384535"/>
            <a:chOff x="146769" y="3406"/>
            <a:chExt cx="1233215" cy="1384535"/>
          </a:xfrm>
        </p:grpSpPr>
        <p:grpSp>
          <p:nvGrpSpPr>
            <p:cNvPr id="206" name="Google Shape;206;p18"/>
            <p:cNvGrpSpPr/>
            <p:nvPr/>
          </p:nvGrpSpPr>
          <p:grpSpPr>
            <a:xfrm>
              <a:off x="1063183" y="3406"/>
              <a:ext cx="316800" cy="688513"/>
              <a:chOff x="1063183" y="3406"/>
              <a:chExt cx="316800" cy="688513"/>
            </a:xfrm>
          </p:grpSpPr>
          <p:sp>
            <p:nvSpPr>
              <p:cNvPr id="207" name="Google Shape;207;p18"/>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8"/>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 name="Google Shape;209;p18"/>
            <p:cNvGrpSpPr/>
            <p:nvPr/>
          </p:nvGrpSpPr>
          <p:grpSpPr>
            <a:xfrm>
              <a:off x="604976" y="3406"/>
              <a:ext cx="316800" cy="1036524"/>
              <a:chOff x="604976" y="3406"/>
              <a:chExt cx="316800" cy="1036524"/>
            </a:xfrm>
          </p:grpSpPr>
          <p:sp>
            <p:nvSpPr>
              <p:cNvPr id="210" name="Google Shape;210;p18"/>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8"/>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8"/>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18"/>
            <p:cNvGrpSpPr/>
            <p:nvPr/>
          </p:nvGrpSpPr>
          <p:grpSpPr>
            <a:xfrm>
              <a:off x="146769" y="3406"/>
              <a:ext cx="316800" cy="1384535"/>
              <a:chOff x="146769" y="3406"/>
              <a:chExt cx="316800" cy="1384535"/>
            </a:xfrm>
          </p:grpSpPr>
          <p:sp>
            <p:nvSpPr>
              <p:cNvPr id="214" name="Google Shape;214;p18"/>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8"/>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8"/>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8"/>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8" name="Google Shape;218;p18"/>
          <p:cNvGrpSpPr/>
          <p:nvPr/>
        </p:nvGrpSpPr>
        <p:grpSpPr>
          <a:xfrm>
            <a:off x="6775084" y="2904008"/>
            <a:ext cx="2186148" cy="2239500"/>
            <a:chOff x="6775084" y="2904008"/>
            <a:chExt cx="2186148" cy="2239500"/>
          </a:xfrm>
        </p:grpSpPr>
        <p:grpSp>
          <p:nvGrpSpPr>
            <p:cNvPr id="219" name="Google Shape;219;p18"/>
            <p:cNvGrpSpPr/>
            <p:nvPr/>
          </p:nvGrpSpPr>
          <p:grpSpPr>
            <a:xfrm>
              <a:off x="6775084" y="4253708"/>
              <a:ext cx="409500" cy="889800"/>
              <a:chOff x="6775084" y="4253708"/>
              <a:chExt cx="409500" cy="889800"/>
            </a:xfrm>
          </p:grpSpPr>
          <p:sp>
            <p:nvSpPr>
              <p:cNvPr id="220" name="Google Shape;220;p18"/>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8"/>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 name="Google Shape;222;p18"/>
            <p:cNvGrpSpPr/>
            <p:nvPr/>
          </p:nvGrpSpPr>
          <p:grpSpPr>
            <a:xfrm>
              <a:off x="7367299" y="3804008"/>
              <a:ext cx="409500" cy="1339500"/>
              <a:chOff x="7367299" y="3804008"/>
              <a:chExt cx="409500" cy="1339500"/>
            </a:xfrm>
          </p:grpSpPr>
          <p:sp>
            <p:nvSpPr>
              <p:cNvPr id="223" name="Google Shape;223;p18"/>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8"/>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8"/>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 name="Google Shape;226;p18"/>
            <p:cNvGrpSpPr/>
            <p:nvPr/>
          </p:nvGrpSpPr>
          <p:grpSpPr>
            <a:xfrm>
              <a:off x="7959516" y="3354008"/>
              <a:ext cx="409500" cy="1789500"/>
              <a:chOff x="7959516" y="3354008"/>
              <a:chExt cx="409500" cy="1789500"/>
            </a:xfrm>
          </p:grpSpPr>
          <p:sp>
            <p:nvSpPr>
              <p:cNvPr id="227" name="Google Shape;227;p18"/>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8"/>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8"/>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8"/>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 name="Google Shape;231;p18"/>
            <p:cNvGrpSpPr/>
            <p:nvPr/>
          </p:nvGrpSpPr>
          <p:grpSpPr>
            <a:xfrm>
              <a:off x="8551731" y="2904008"/>
              <a:ext cx="409500" cy="2239500"/>
              <a:chOff x="8551731" y="2904008"/>
              <a:chExt cx="409500" cy="2239500"/>
            </a:xfrm>
          </p:grpSpPr>
          <p:sp>
            <p:nvSpPr>
              <p:cNvPr id="232" name="Google Shape;232;p18"/>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8"/>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8"/>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8"/>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8"/>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7" name="Google Shape;237;p18"/>
          <p:cNvSpPr txBox="1"/>
          <p:nvPr>
            <p:ph type="title"/>
          </p:nvPr>
        </p:nvSpPr>
        <p:spPr>
          <a:xfrm>
            <a:off x="824000" y="1613825"/>
            <a:ext cx="5857800" cy="1872900"/>
          </a:xfrm>
          <a:prstGeom prst="rect">
            <a:avLst/>
          </a:prstGeom>
        </p:spPr>
        <p:txBody>
          <a:bodyPr anchorCtr="0" anchor="ctr" bIns="45700" lIns="91425" spcFirstLastPara="1" rIns="91425" wrap="square" tIns="4570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38" name="Google Shape;238;p18"/>
          <p:cNvSpPr txBox="1"/>
          <p:nvPr>
            <p:ph idx="12" type="sldNum"/>
          </p:nvPr>
        </p:nvSpPr>
        <p:spPr>
          <a:xfrm>
            <a:off x="8451046" y="4736976"/>
            <a:ext cx="548700" cy="393600"/>
          </a:xfrm>
          <a:prstGeom prst="rect">
            <a:avLst/>
          </a:prstGeom>
        </p:spPr>
        <p:txBody>
          <a:bodyPr anchorCtr="0" anchor="ctr" bIns="45700" lIns="91425" spcFirstLastPara="1" rIns="91425" wrap="square" tIns="4570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39" name="Shape 239"/>
        <p:cNvGrpSpPr/>
        <p:nvPr/>
      </p:nvGrpSpPr>
      <p:grpSpPr>
        <a:xfrm>
          <a:off x="0" y="0"/>
          <a:ext cx="0" cy="0"/>
          <a:chOff x="0" y="0"/>
          <a:chExt cx="0" cy="0"/>
        </a:xfrm>
      </p:grpSpPr>
      <p:sp>
        <p:nvSpPr>
          <p:cNvPr id="240" name="Google Shape;240;p19"/>
          <p:cNvSpPr txBox="1"/>
          <p:nvPr>
            <p:ph type="title"/>
          </p:nvPr>
        </p:nvSpPr>
        <p:spPr>
          <a:xfrm>
            <a:off x="490250" y="526350"/>
            <a:ext cx="6227100" cy="4090800"/>
          </a:xfrm>
          <a:prstGeom prst="rect">
            <a:avLst/>
          </a:prstGeom>
        </p:spPr>
        <p:txBody>
          <a:bodyPr anchorCtr="0" anchor="ctr" bIns="45700" lIns="91425" spcFirstLastPara="1" rIns="91425" wrap="square" tIns="4570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241" name="Google Shape;241;p19"/>
          <p:cNvSpPr txBox="1"/>
          <p:nvPr>
            <p:ph idx="12" type="sldNum"/>
          </p:nvPr>
        </p:nvSpPr>
        <p:spPr>
          <a:xfrm>
            <a:off x="8490250" y="4681009"/>
            <a:ext cx="548700" cy="393600"/>
          </a:xfrm>
          <a:prstGeom prst="rect">
            <a:avLst/>
          </a:prstGeom>
        </p:spPr>
        <p:txBody>
          <a:bodyPr anchorCtr="0" anchor="ctr" bIns="45700" lIns="91425" spcFirstLastPara="1" rIns="91425" wrap="square" tIns="4570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2" name="Shape 242"/>
        <p:cNvGrpSpPr/>
        <p:nvPr/>
      </p:nvGrpSpPr>
      <p:grpSpPr>
        <a:xfrm>
          <a:off x="0" y="0"/>
          <a:ext cx="0" cy="0"/>
          <a:chOff x="0" y="0"/>
          <a:chExt cx="0" cy="0"/>
        </a:xfrm>
      </p:grpSpPr>
      <p:sp>
        <p:nvSpPr>
          <p:cNvPr id="243" name="Google Shape;243;p20"/>
          <p:cNvSpPr txBox="1"/>
          <p:nvPr>
            <p:ph type="title"/>
          </p:nvPr>
        </p:nvSpPr>
        <p:spPr>
          <a:xfrm>
            <a:off x="311700" y="445025"/>
            <a:ext cx="8520600" cy="572700"/>
          </a:xfrm>
          <a:prstGeom prst="rect">
            <a:avLst/>
          </a:prstGeom>
        </p:spPr>
        <p:txBody>
          <a:bodyPr anchorCtr="0" anchor="b" bIns="45700" lIns="91425" spcFirstLastPara="1" rIns="91425" wrap="square" tIns="45700">
            <a:noAutofit/>
          </a:bodyPr>
          <a:lstStyle>
            <a:lvl1pPr lvl="0" rtl="0">
              <a:spcBef>
                <a:spcPts val="0"/>
              </a:spcBef>
              <a:spcAft>
                <a:spcPts val="0"/>
              </a:spcAft>
              <a:buSzPts val="32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4" name="Google Shape;244;p20"/>
          <p:cNvSpPr txBox="1"/>
          <p:nvPr>
            <p:ph idx="1" type="body"/>
          </p:nvPr>
        </p:nvSpPr>
        <p:spPr>
          <a:xfrm>
            <a:off x="311700" y="1152475"/>
            <a:ext cx="3999900" cy="3416400"/>
          </a:xfrm>
          <a:prstGeom prst="rect">
            <a:avLst/>
          </a:prstGeom>
        </p:spPr>
        <p:txBody>
          <a:bodyPr anchorCtr="0" anchor="t" bIns="45700" lIns="91425" spcFirstLastPara="1" rIns="91425" wrap="square" tIns="45700">
            <a:noAutofit/>
          </a:bodyPr>
          <a:lstStyle>
            <a:lvl1pPr indent="-317500" lvl="0" marL="457200" rtl="0">
              <a:spcBef>
                <a:spcPts val="1200"/>
              </a:spcBef>
              <a:spcAft>
                <a:spcPts val="0"/>
              </a:spcAft>
              <a:buSzPts val="1400"/>
              <a:buChar char="•"/>
              <a:defRPr sz="1400"/>
            </a:lvl1pPr>
            <a:lvl2pPr indent="-304800" lvl="1" marL="914400" rtl="0">
              <a:spcBef>
                <a:spcPts val="600"/>
              </a:spcBef>
              <a:spcAft>
                <a:spcPts val="0"/>
              </a:spcAft>
              <a:buSzPts val="1200"/>
              <a:buChar char="─"/>
              <a:defRPr sz="1200"/>
            </a:lvl2pPr>
            <a:lvl3pPr indent="-304800" lvl="2" marL="1371600" rtl="0">
              <a:spcBef>
                <a:spcPts val="600"/>
              </a:spcBef>
              <a:spcAft>
                <a:spcPts val="0"/>
              </a:spcAft>
              <a:buSzPts val="1200"/>
              <a:buChar char="▪"/>
              <a:defRPr sz="1200"/>
            </a:lvl3pPr>
            <a:lvl4pPr indent="-304800" lvl="3" marL="1828800" rtl="0">
              <a:spcBef>
                <a:spcPts val="600"/>
              </a:spcBef>
              <a:spcAft>
                <a:spcPts val="0"/>
              </a:spcAft>
              <a:buSzPts val="1200"/>
              <a:buChar char="o"/>
              <a:defRPr sz="1200"/>
            </a:lvl4pPr>
            <a:lvl5pPr indent="-304800" lvl="4" marL="2286000" rtl="0">
              <a:spcBef>
                <a:spcPts val="600"/>
              </a:spcBef>
              <a:spcAft>
                <a:spcPts val="0"/>
              </a:spcAft>
              <a:buSzPts val="1200"/>
              <a:buChar char="•"/>
              <a:defRPr sz="1200"/>
            </a:lvl5pPr>
            <a:lvl6pPr indent="-304800" lvl="5" marL="2743200" rtl="0">
              <a:spcBef>
                <a:spcPts val="320"/>
              </a:spcBef>
              <a:spcAft>
                <a:spcPts val="0"/>
              </a:spcAft>
              <a:buSzPts val="1200"/>
              <a:buChar char="•"/>
              <a:defRPr sz="1200"/>
            </a:lvl6pPr>
            <a:lvl7pPr indent="-304800" lvl="6" marL="3200400" rtl="0">
              <a:spcBef>
                <a:spcPts val="320"/>
              </a:spcBef>
              <a:spcAft>
                <a:spcPts val="0"/>
              </a:spcAft>
              <a:buSzPts val="1200"/>
              <a:buChar char="•"/>
              <a:defRPr sz="1200"/>
            </a:lvl7pPr>
            <a:lvl8pPr indent="-304800" lvl="7" marL="3657600" rtl="0">
              <a:spcBef>
                <a:spcPts val="320"/>
              </a:spcBef>
              <a:spcAft>
                <a:spcPts val="0"/>
              </a:spcAft>
              <a:buSzPts val="1200"/>
              <a:buChar char="•"/>
              <a:defRPr sz="1200"/>
            </a:lvl8pPr>
            <a:lvl9pPr indent="-304800" lvl="8" marL="4114800" rtl="0">
              <a:spcBef>
                <a:spcPts val="320"/>
              </a:spcBef>
              <a:spcAft>
                <a:spcPts val="0"/>
              </a:spcAft>
              <a:buSzPts val="1200"/>
              <a:buChar char="•"/>
              <a:defRPr sz="1200"/>
            </a:lvl9pPr>
          </a:lstStyle>
          <a:p/>
        </p:txBody>
      </p:sp>
      <p:sp>
        <p:nvSpPr>
          <p:cNvPr id="245" name="Google Shape;245;p20"/>
          <p:cNvSpPr txBox="1"/>
          <p:nvPr>
            <p:ph idx="2" type="body"/>
          </p:nvPr>
        </p:nvSpPr>
        <p:spPr>
          <a:xfrm>
            <a:off x="4832400" y="1152475"/>
            <a:ext cx="3999900" cy="3416400"/>
          </a:xfrm>
          <a:prstGeom prst="rect">
            <a:avLst/>
          </a:prstGeom>
        </p:spPr>
        <p:txBody>
          <a:bodyPr anchorCtr="0" anchor="t" bIns="45700" lIns="91425" spcFirstLastPara="1" rIns="91425" wrap="square" tIns="45700">
            <a:noAutofit/>
          </a:bodyPr>
          <a:lstStyle>
            <a:lvl1pPr indent="-317500" lvl="0" marL="457200" rtl="0">
              <a:spcBef>
                <a:spcPts val="1200"/>
              </a:spcBef>
              <a:spcAft>
                <a:spcPts val="0"/>
              </a:spcAft>
              <a:buSzPts val="1400"/>
              <a:buChar char="•"/>
              <a:defRPr sz="1400"/>
            </a:lvl1pPr>
            <a:lvl2pPr indent="-304800" lvl="1" marL="914400" rtl="0">
              <a:spcBef>
                <a:spcPts val="600"/>
              </a:spcBef>
              <a:spcAft>
                <a:spcPts val="0"/>
              </a:spcAft>
              <a:buSzPts val="1200"/>
              <a:buChar char="─"/>
              <a:defRPr sz="1200"/>
            </a:lvl2pPr>
            <a:lvl3pPr indent="-304800" lvl="2" marL="1371600" rtl="0">
              <a:spcBef>
                <a:spcPts val="600"/>
              </a:spcBef>
              <a:spcAft>
                <a:spcPts val="0"/>
              </a:spcAft>
              <a:buSzPts val="1200"/>
              <a:buChar char="▪"/>
              <a:defRPr sz="1200"/>
            </a:lvl3pPr>
            <a:lvl4pPr indent="-304800" lvl="3" marL="1828800" rtl="0">
              <a:spcBef>
                <a:spcPts val="600"/>
              </a:spcBef>
              <a:spcAft>
                <a:spcPts val="0"/>
              </a:spcAft>
              <a:buSzPts val="1200"/>
              <a:buChar char="o"/>
              <a:defRPr sz="1200"/>
            </a:lvl4pPr>
            <a:lvl5pPr indent="-304800" lvl="4" marL="2286000" rtl="0">
              <a:spcBef>
                <a:spcPts val="600"/>
              </a:spcBef>
              <a:spcAft>
                <a:spcPts val="0"/>
              </a:spcAft>
              <a:buSzPts val="1200"/>
              <a:buChar char="•"/>
              <a:defRPr sz="1200"/>
            </a:lvl5pPr>
            <a:lvl6pPr indent="-304800" lvl="5" marL="2743200" rtl="0">
              <a:spcBef>
                <a:spcPts val="320"/>
              </a:spcBef>
              <a:spcAft>
                <a:spcPts val="0"/>
              </a:spcAft>
              <a:buSzPts val="1200"/>
              <a:buChar char="•"/>
              <a:defRPr sz="1200"/>
            </a:lvl6pPr>
            <a:lvl7pPr indent="-304800" lvl="6" marL="3200400" rtl="0">
              <a:spcBef>
                <a:spcPts val="320"/>
              </a:spcBef>
              <a:spcAft>
                <a:spcPts val="0"/>
              </a:spcAft>
              <a:buSzPts val="1200"/>
              <a:buChar char="•"/>
              <a:defRPr sz="1200"/>
            </a:lvl7pPr>
            <a:lvl8pPr indent="-304800" lvl="7" marL="3657600" rtl="0">
              <a:spcBef>
                <a:spcPts val="320"/>
              </a:spcBef>
              <a:spcAft>
                <a:spcPts val="0"/>
              </a:spcAft>
              <a:buSzPts val="1200"/>
              <a:buChar char="•"/>
              <a:defRPr sz="1200"/>
            </a:lvl8pPr>
            <a:lvl9pPr indent="-304800" lvl="8" marL="4114800" rtl="0">
              <a:spcBef>
                <a:spcPts val="320"/>
              </a:spcBef>
              <a:spcAft>
                <a:spcPts val="0"/>
              </a:spcAft>
              <a:buSzPts val="1200"/>
              <a:buChar char="•"/>
              <a:defRPr sz="1200"/>
            </a:lvl9pPr>
          </a:lstStyle>
          <a:p/>
        </p:txBody>
      </p:sp>
      <p:sp>
        <p:nvSpPr>
          <p:cNvPr id="246" name="Google Shape;246;p20"/>
          <p:cNvSpPr txBox="1"/>
          <p:nvPr>
            <p:ph idx="12" type="sldNum"/>
          </p:nvPr>
        </p:nvSpPr>
        <p:spPr>
          <a:xfrm>
            <a:off x="8490250" y="4681009"/>
            <a:ext cx="548700" cy="3936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457200" y="257175"/>
            <a:ext cx="8229600" cy="6000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rgbClr val="262626"/>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 name="Google Shape;19;p3"/>
          <p:cNvSpPr txBox="1"/>
          <p:nvPr>
            <p:ph idx="1" type="body"/>
          </p:nvPr>
        </p:nvSpPr>
        <p:spPr>
          <a:xfrm>
            <a:off x="457200" y="1143000"/>
            <a:ext cx="8229600" cy="3486000"/>
          </a:xfrm>
          <a:prstGeom prst="rect">
            <a:avLst/>
          </a:prstGeom>
          <a:noFill/>
          <a:ln>
            <a:noFill/>
          </a:ln>
        </p:spPr>
        <p:txBody>
          <a:bodyPr anchorCtr="0" anchor="t" bIns="45700" lIns="91425" spcFirstLastPara="1" rIns="91425" wrap="square" tIns="45700">
            <a:noAutofit/>
          </a:bodyPr>
          <a:lstStyle>
            <a:lvl1pPr indent="-342900" lvl="0" marL="457200" rtl="0" algn="l">
              <a:lnSpc>
                <a:spcPct val="95000"/>
              </a:lnSpc>
              <a:spcBef>
                <a:spcPts val="1200"/>
              </a:spcBef>
              <a:spcAft>
                <a:spcPts val="0"/>
              </a:spcAft>
              <a:buSzPts val="1800"/>
              <a:buChar char="•"/>
              <a:defRPr/>
            </a:lvl1pPr>
            <a:lvl2pPr indent="-342900" lvl="1" marL="914400" rtl="0" algn="l">
              <a:lnSpc>
                <a:spcPct val="95000"/>
              </a:lnSpc>
              <a:spcBef>
                <a:spcPts val="600"/>
              </a:spcBef>
              <a:spcAft>
                <a:spcPts val="0"/>
              </a:spcAft>
              <a:buSzPts val="1800"/>
              <a:buChar char="─"/>
              <a:defRPr/>
            </a:lvl2pPr>
            <a:lvl3pPr indent="-342900" lvl="2" marL="1371600" rtl="0" algn="l">
              <a:lnSpc>
                <a:spcPct val="95000"/>
              </a:lnSpc>
              <a:spcBef>
                <a:spcPts val="600"/>
              </a:spcBef>
              <a:spcAft>
                <a:spcPts val="0"/>
              </a:spcAft>
              <a:buSzPts val="1800"/>
              <a:buChar char="▪"/>
              <a:defRPr/>
            </a:lvl3pPr>
            <a:lvl4pPr indent="-342900" lvl="3" marL="1828800" rtl="0" algn="l">
              <a:lnSpc>
                <a:spcPct val="95000"/>
              </a:lnSpc>
              <a:spcBef>
                <a:spcPts val="600"/>
              </a:spcBef>
              <a:spcAft>
                <a:spcPts val="0"/>
              </a:spcAft>
              <a:buSzPts val="1800"/>
              <a:buChar char="o"/>
              <a:defRPr/>
            </a:lvl4pPr>
            <a:lvl5pPr indent="-342900" lvl="4" marL="2286000" rtl="0" algn="l">
              <a:lnSpc>
                <a:spcPct val="95000"/>
              </a:lnSpc>
              <a:spcBef>
                <a:spcPts val="600"/>
              </a:spcBef>
              <a:spcAft>
                <a:spcPts val="0"/>
              </a:spcAft>
              <a:buSzPts val="1800"/>
              <a:buChar char="•"/>
              <a:defRPr/>
            </a:lvl5pPr>
            <a:lvl6pPr indent="-342900" lvl="5" marL="2743200" rtl="0" algn="l">
              <a:spcBef>
                <a:spcPts val="360"/>
              </a:spcBef>
              <a:spcAft>
                <a:spcPts val="0"/>
              </a:spcAft>
              <a:buSzPts val="1800"/>
              <a:buChar char="•"/>
              <a:defRPr/>
            </a:lvl6pPr>
            <a:lvl7pPr indent="-342900" lvl="6" marL="3200400" rtl="0" algn="l">
              <a:spcBef>
                <a:spcPts val="360"/>
              </a:spcBef>
              <a:spcAft>
                <a:spcPts val="0"/>
              </a:spcAft>
              <a:buSzPts val="1800"/>
              <a:buChar char="•"/>
              <a:defRPr/>
            </a:lvl7pPr>
            <a:lvl8pPr indent="-342900" lvl="7" marL="3657600" rtl="0" algn="l">
              <a:spcBef>
                <a:spcPts val="360"/>
              </a:spcBef>
              <a:spcAft>
                <a:spcPts val="0"/>
              </a:spcAft>
              <a:buSzPts val="1800"/>
              <a:buChar char="•"/>
              <a:defRPr/>
            </a:lvl8pPr>
            <a:lvl9pPr indent="-342900" lvl="8" marL="4114800" rtl="0" algn="l">
              <a:spcBef>
                <a:spcPts val="360"/>
              </a:spcBef>
              <a:spcAft>
                <a:spcPts val="0"/>
              </a:spcAft>
              <a:buSzPts val="1800"/>
              <a:buChar char="•"/>
              <a:defRPr/>
            </a:lvl9pPr>
          </a:lstStyle>
          <a:p/>
        </p:txBody>
      </p:sp>
      <p:sp>
        <p:nvSpPr>
          <p:cNvPr id="20" name="Google Shape;20;p3"/>
          <p:cNvSpPr txBox="1"/>
          <p:nvPr>
            <p:ph idx="11" type="ftr"/>
          </p:nvPr>
        </p:nvSpPr>
        <p:spPr>
          <a:xfrm>
            <a:off x="457200" y="4800600"/>
            <a:ext cx="5105400" cy="2286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 name="Google Shape;21;p3"/>
          <p:cNvSpPr txBox="1"/>
          <p:nvPr>
            <p:ph idx="12" type="sldNum"/>
          </p:nvPr>
        </p:nvSpPr>
        <p:spPr>
          <a:xfrm>
            <a:off x="1" y="4790748"/>
            <a:ext cx="457200" cy="2955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6">
  <p:cSld name="SECTION_HEADER_6">
    <p:spTree>
      <p:nvGrpSpPr>
        <p:cNvPr id="247" name="Shape 247"/>
        <p:cNvGrpSpPr/>
        <p:nvPr/>
      </p:nvGrpSpPr>
      <p:grpSpPr>
        <a:xfrm>
          <a:off x="0" y="0"/>
          <a:ext cx="0" cy="0"/>
          <a:chOff x="0" y="0"/>
          <a:chExt cx="0" cy="0"/>
        </a:xfrm>
      </p:grpSpPr>
      <p:sp>
        <p:nvSpPr>
          <p:cNvPr id="248" name="Google Shape;248;p21"/>
          <p:cNvSpPr txBox="1"/>
          <p:nvPr>
            <p:ph type="title"/>
          </p:nvPr>
        </p:nvSpPr>
        <p:spPr>
          <a:xfrm>
            <a:off x="671250" y="2141250"/>
            <a:ext cx="7852200" cy="861000"/>
          </a:xfrm>
          <a:prstGeom prst="rect">
            <a:avLst/>
          </a:prstGeom>
        </p:spPr>
        <p:txBody>
          <a:bodyPr anchorCtr="0" anchor="ctr" bIns="45700" lIns="91425" spcFirstLastPara="1" rIns="91425" wrap="square" tIns="45700">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49" name="Google Shape;249;p21"/>
          <p:cNvSpPr txBox="1"/>
          <p:nvPr>
            <p:ph idx="12" type="sldNum"/>
          </p:nvPr>
        </p:nvSpPr>
        <p:spPr>
          <a:xfrm>
            <a:off x="8490250" y="4681009"/>
            <a:ext cx="548700" cy="3936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2 1" showMasterSp="0">
  <p:cSld name="TITLE_3">
    <p:bg>
      <p:bgPr>
        <a:solidFill>
          <a:srgbClr val="AB192D"/>
        </a:solidFill>
      </p:bgPr>
    </p:bg>
    <p:spTree>
      <p:nvGrpSpPr>
        <p:cNvPr id="250" name="Shape 250"/>
        <p:cNvGrpSpPr/>
        <p:nvPr/>
      </p:nvGrpSpPr>
      <p:grpSpPr>
        <a:xfrm>
          <a:off x="0" y="0"/>
          <a:ext cx="0" cy="0"/>
          <a:chOff x="0" y="0"/>
          <a:chExt cx="0" cy="0"/>
        </a:xfrm>
      </p:grpSpPr>
      <p:pic>
        <p:nvPicPr>
          <p:cNvPr id="251" name="Google Shape;251;p22"/>
          <p:cNvPicPr preferRelativeResize="0"/>
          <p:nvPr/>
        </p:nvPicPr>
        <p:blipFill rotWithShape="1">
          <a:blip r:embed="rId2">
            <a:alphaModFix/>
          </a:blip>
          <a:srcRect b="0" l="0" r="0" t="0"/>
          <a:stretch/>
        </p:blipFill>
        <p:spPr>
          <a:xfrm>
            <a:off x="530352" y="739875"/>
            <a:ext cx="2057401" cy="665226"/>
          </a:xfrm>
          <a:prstGeom prst="rect">
            <a:avLst/>
          </a:prstGeom>
          <a:noFill/>
          <a:ln>
            <a:noFill/>
          </a:ln>
        </p:spPr>
      </p:pic>
      <p:sp>
        <p:nvSpPr>
          <p:cNvPr id="252" name="Google Shape;252;p22"/>
          <p:cNvSpPr txBox="1"/>
          <p:nvPr>
            <p:ph type="ctrTitle"/>
          </p:nvPr>
        </p:nvSpPr>
        <p:spPr>
          <a:xfrm>
            <a:off x="457200" y="1714500"/>
            <a:ext cx="6858000" cy="11430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chemeClr val="lt1"/>
              </a:buClr>
              <a:buSzPts val="4000"/>
              <a:buFont typeface="Verdana"/>
              <a:buNone/>
              <a:defRPr b="1" sz="4000">
                <a:solidFill>
                  <a:schemeClr val="lt1"/>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53" name="Google Shape;253;p22"/>
          <p:cNvSpPr txBox="1"/>
          <p:nvPr>
            <p:ph idx="1" type="subTitle"/>
          </p:nvPr>
        </p:nvSpPr>
        <p:spPr>
          <a:xfrm>
            <a:off x="457200" y="3028950"/>
            <a:ext cx="6858000" cy="742800"/>
          </a:xfrm>
          <a:prstGeom prst="rect">
            <a:avLst/>
          </a:prstGeom>
          <a:noFill/>
          <a:ln>
            <a:noFill/>
          </a:ln>
        </p:spPr>
        <p:txBody>
          <a:bodyPr anchorCtr="0" anchor="t" bIns="45700" lIns="91425" spcFirstLastPara="1" rIns="91425" wrap="square" tIns="45700">
            <a:noAutofit/>
          </a:bodyPr>
          <a:lstStyle>
            <a:lvl1pPr lvl="0" rtl="0" algn="l">
              <a:lnSpc>
                <a:spcPct val="95000"/>
              </a:lnSpc>
              <a:spcBef>
                <a:spcPts val="1200"/>
              </a:spcBef>
              <a:spcAft>
                <a:spcPts val="0"/>
              </a:spcAft>
              <a:buSzPts val="2800"/>
              <a:buNone/>
              <a:defRPr sz="2800">
                <a:solidFill>
                  <a:schemeClr val="lt1"/>
                </a:solidFill>
              </a:defRPr>
            </a:lvl1pPr>
            <a:lvl2pPr lvl="1" rtl="0" algn="ctr">
              <a:lnSpc>
                <a:spcPct val="95000"/>
              </a:lnSpc>
              <a:spcBef>
                <a:spcPts val="600"/>
              </a:spcBef>
              <a:spcAft>
                <a:spcPts val="0"/>
              </a:spcAft>
              <a:buSzPts val="2000"/>
              <a:buNone/>
              <a:defRPr>
                <a:solidFill>
                  <a:srgbClr val="888888"/>
                </a:solidFill>
              </a:defRPr>
            </a:lvl2pPr>
            <a:lvl3pPr lvl="2" rtl="0" algn="ctr">
              <a:lnSpc>
                <a:spcPct val="95000"/>
              </a:lnSpc>
              <a:spcBef>
                <a:spcPts val="600"/>
              </a:spcBef>
              <a:spcAft>
                <a:spcPts val="0"/>
              </a:spcAft>
              <a:buSzPts val="1800"/>
              <a:buNone/>
              <a:defRPr>
                <a:solidFill>
                  <a:srgbClr val="888888"/>
                </a:solidFill>
              </a:defRPr>
            </a:lvl3pPr>
            <a:lvl4pPr lvl="3" rtl="0" algn="ctr">
              <a:lnSpc>
                <a:spcPct val="95000"/>
              </a:lnSpc>
              <a:spcBef>
                <a:spcPts val="600"/>
              </a:spcBef>
              <a:spcAft>
                <a:spcPts val="0"/>
              </a:spcAft>
              <a:buSzPts val="1600"/>
              <a:buNone/>
              <a:defRPr>
                <a:solidFill>
                  <a:srgbClr val="888888"/>
                </a:solidFill>
              </a:defRPr>
            </a:lvl4pPr>
            <a:lvl5pPr lvl="4" rtl="0" algn="ctr">
              <a:lnSpc>
                <a:spcPct val="95000"/>
              </a:lnSpc>
              <a:spcBef>
                <a:spcPts val="600"/>
              </a:spcBef>
              <a:spcAft>
                <a:spcPts val="0"/>
              </a:spcAft>
              <a:buSzPts val="1600"/>
              <a:buNone/>
              <a:defRPr>
                <a:solidFill>
                  <a:srgbClr val="888888"/>
                </a:solidFill>
              </a:defRPr>
            </a:lvl5pPr>
            <a:lvl6pPr lvl="5" rtl="0" algn="ctr">
              <a:spcBef>
                <a:spcPts val="320"/>
              </a:spcBef>
              <a:spcAft>
                <a:spcPts val="0"/>
              </a:spcAft>
              <a:buSzPts val="1600"/>
              <a:buNone/>
              <a:defRPr>
                <a:solidFill>
                  <a:srgbClr val="888888"/>
                </a:solidFill>
              </a:defRPr>
            </a:lvl6pPr>
            <a:lvl7pPr lvl="6" rtl="0" algn="ctr">
              <a:spcBef>
                <a:spcPts val="320"/>
              </a:spcBef>
              <a:spcAft>
                <a:spcPts val="0"/>
              </a:spcAft>
              <a:buSzPts val="1600"/>
              <a:buNone/>
              <a:defRPr>
                <a:solidFill>
                  <a:srgbClr val="888888"/>
                </a:solidFill>
              </a:defRPr>
            </a:lvl7pPr>
            <a:lvl8pPr lvl="7" rtl="0" algn="ctr">
              <a:spcBef>
                <a:spcPts val="320"/>
              </a:spcBef>
              <a:spcAft>
                <a:spcPts val="0"/>
              </a:spcAft>
              <a:buSzPts val="1600"/>
              <a:buNone/>
              <a:defRPr>
                <a:solidFill>
                  <a:srgbClr val="888888"/>
                </a:solidFill>
              </a:defRPr>
            </a:lvl8pPr>
            <a:lvl9pPr lvl="8" rtl="0" algn="ctr">
              <a:spcBef>
                <a:spcPts val="320"/>
              </a:spcBef>
              <a:spcAft>
                <a:spcPts val="0"/>
              </a:spcAft>
              <a:buSzPts val="1600"/>
              <a:buNone/>
              <a:defRPr>
                <a:solidFill>
                  <a:srgbClr val="888888"/>
                </a:solidFill>
              </a:defRPr>
            </a:lvl9pPr>
          </a:lstStyle>
          <a:p/>
        </p:txBody>
      </p:sp>
      <p:pic>
        <p:nvPicPr>
          <p:cNvPr id="254" name="Google Shape;254;p22"/>
          <p:cNvPicPr preferRelativeResize="0"/>
          <p:nvPr/>
        </p:nvPicPr>
        <p:blipFill rotWithShape="1">
          <a:blip r:embed="rId3">
            <a:alphaModFix/>
          </a:blip>
          <a:srcRect b="0" l="0" r="0" t="0"/>
          <a:stretch/>
        </p:blipFill>
        <p:spPr>
          <a:xfrm>
            <a:off x="5184648" y="2235708"/>
            <a:ext cx="2969528" cy="2907792"/>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7">
  <p:cSld name="SECTION_HEADER_7">
    <p:spTree>
      <p:nvGrpSpPr>
        <p:cNvPr id="255" name="Shape 255"/>
        <p:cNvGrpSpPr/>
        <p:nvPr/>
      </p:nvGrpSpPr>
      <p:grpSpPr>
        <a:xfrm>
          <a:off x="0" y="0"/>
          <a:ext cx="0" cy="0"/>
          <a:chOff x="0" y="0"/>
          <a:chExt cx="0" cy="0"/>
        </a:xfrm>
      </p:grpSpPr>
      <p:sp>
        <p:nvSpPr>
          <p:cNvPr id="256" name="Google Shape;256;p23"/>
          <p:cNvSpPr txBox="1"/>
          <p:nvPr>
            <p:ph type="title"/>
          </p:nvPr>
        </p:nvSpPr>
        <p:spPr>
          <a:xfrm>
            <a:off x="311700" y="2150850"/>
            <a:ext cx="8520600" cy="841800"/>
          </a:xfrm>
          <a:prstGeom prst="rect">
            <a:avLst/>
          </a:prstGeom>
        </p:spPr>
        <p:txBody>
          <a:bodyPr anchorCtr="0" anchor="ctr" bIns="45700" lIns="91425" spcFirstLastPara="1" rIns="91425" wrap="square" tIns="45700">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57" name="Google Shape;257;p23"/>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258" name="Shape 258"/>
        <p:cNvGrpSpPr/>
        <p:nvPr/>
      </p:nvGrpSpPr>
      <p:grpSpPr>
        <a:xfrm>
          <a:off x="0" y="0"/>
          <a:ext cx="0" cy="0"/>
          <a:chOff x="0" y="0"/>
          <a:chExt cx="0" cy="0"/>
        </a:xfrm>
      </p:grpSpPr>
      <p:sp>
        <p:nvSpPr>
          <p:cNvPr id="259" name="Google Shape;259;p24"/>
          <p:cNvSpPr/>
          <p:nvPr/>
        </p:nvSpPr>
        <p:spPr>
          <a:xfrm>
            <a:off x="6100358" y="13"/>
            <a:ext cx="3050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4"/>
          <p:cNvSpPr/>
          <p:nvPr/>
        </p:nvSpPr>
        <p:spPr>
          <a:xfrm>
            <a:off x="-175" y="1541675"/>
            <a:ext cx="6870000" cy="2060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1" name="Google Shape;261;p24"/>
          <p:cNvGrpSpPr/>
          <p:nvPr/>
        </p:nvGrpSpPr>
        <p:grpSpPr>
          <a:xfrm>
            <a:off x="8477595" y="4477088"/>
            <a:ext cx="666403" cy="666424"/>
            <a:chOff x="7996345" y="980275"/>
            <a:chExt cx="666403" cy="666424"/>
          </a:xfrm>
        </p:grpSpPr>
        <p:sp>
          <p:nvSpPr>
            <p:cNvPr id="262" name="Google Shape;262;p24"/>
            <p:cNvSpPr/>
            <p:nvPr/>
          </p:nvSpPr>
          <p:spPr>
            <a:xfrm>
              <a:off x="7996345" y="980275"/>
              <a:ext cx="59400" cy="5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4"/>
            <p:cNvSpPr/>
            <p:nvPr/>
          </p:nvSpPr>
          <p:spPr>
            <a:xfrm>
              <a:off x="8198672" y="980275"/>
              <a:ext cx="59400" cy="5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4"/>
            <p:cNvSpPr/>
            <p:nvPr/>
          </p:nvSpPr>
          <p:spPr>
            <a:xfrm>
              <a:off x="8400998" y="980275"/>
              <a:ext cx="59400" cy="5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4"/>
            <p:cNvSpPr/>
            <p:nvPr/>
          </p:nvSpPr>
          <p:spPr>
            <a:xfrm>
              <a:off x="7996345" y="1182617"/>
              <a:ext cx="59400" cy="5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4"/>
            <p:cNvSpPr/>
            <p:nvPr/>
          </p:nvSpPr>
          <p:spPr>
            <a:xfrm>
              <a:off x="8198672" y="1182617"/>
              <a:ext cx="59400" cy="5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4"/>
            <p:cNvSpPr/>
            <p:nvPr/>
          </p:nvSpPr>
          <p:spPr>
            <a:xfrm>
              <a:off x="8400998" y="1182617"/>
              <a:ext cx="59400" cy="5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4"/>
            <p:cNvSpPr/>
            <p:nvPr/>
          </p:nvSpPr>
          <p:spPr>
            <a:xfrm>
              <a:off x="7996345" y="1384958"/>
              <a:ext cx="59400" cy="5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4"/>
            <p:cNvSpPr/>
            <p:nvPr/>
          </p:nvSpPr>
          <p:spPr>
            <a:xfrm>
              <a:off x="8198672" y="1384958"/>
              <a:ext cx="59400" cy="5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4"/>
            <p:cNvSpPr/>
            <p:nvPr/>
          </p:nvSpPr>
          <p:spPr>
            <a:xfrm>
              <a:off x="8400998" y="1384958"/>
              <a:ext cx="59400" cy="5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4"/>
            <p:cNvSpPr/>
            <p:nvPr/>
          </p:nvSpPr>
          <p:spPr>
            <a:xfrm>
              <a:off x="7996345" y="1587299"/>
              <a:ext cx="59400" cy="5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4"/>
            <p:cNvSpPr/>
            <p:nvPr/>
          </p:nvSpPr>
          <p:spPr>
            <a:xfrm>
              <a:off x="8198672" y="1587299"/>
              <a:ext cx="59400" cy="5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4"/>
            <p:cNvSpPr/>
            <p:nvPr/>
          </p:nvSpPr>
          <p:spPr>
            <a:xfrm>
              <a:off x="8400998" y="1587299"/>
              <a:ext cx="59400" cy="5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4"/>
            <p:cNvSpPr/>
            <p:nvPr/>
          </p:nvSpPr>
          <p:spPr>
            <a:xfrm>
              <a:off x="8603324" y="980275"/>
              <a:ext cx="59400" cy="5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4"/>
            <p:cNvSpPr/>
            <p:nvPr/>
          </p:nvSpPr>
          <p:spPr>
            <a:xfrm>
              <a:off x="8603324" y="1182617"/>
              <a:ext cx="59400" cy="5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4"/>
            <p:cNvSpPr/>
            <p:nvPr/>
          </p:nvSpPr>
          <p:spPr>
            <a:xfrm>
              <a:off x="8603324" y="1384958"/>
              <a:ext cx="59400" cy="5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4"/>
            <p:cNvSpPr/>
            <p:nvPr/>
          </p:nvSpPr>
          <p:spPr>
            <a:xfrm>
              <a:off x="8603349" y="1587299"/>
              <a:ext cx="59400" cy="5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 name="Google Shape;278;p24"/>
          <p:cNvGrpSpPr/>
          <p:nvPr/>
        </p:nvGrpSpPr>
        <p:grpSpPr>
          <a:xfrm>
            <a:off x="7042555" y="1541664"/>
            <a:ext cx="508369" cy="2060087"/>
            <a:chOff x="7022220" y="1541675"/>
            <a:chExt cx="464052" cy="1880499"/>
          </a:xfrm>
        </p:grpSpPr>
        <p:sp>
          <p:nvSpPr>
            <p:cNvPr id="279" name="Google Shape;279;p24"/>
            <p:cNvSpPr/>
            <p:nvPr/>
          </p:nvSpPr>
          <p:spPr>
            <a:xfrm>
              <a:off x="7022220" y="1541675"/>
              <a:ext cx="59400" cy="5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4"/>
            <p:cNvSpPr/>
            <p:nvPr/>
          </p:nvSpPr>
          <p:spPr>
            <a:xfrm>
              <a:off x="7224547" y="1541675"/>
              <a:ext cx="59400" cy="5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4"/>
            <p:cNvSpPr/>
            <p:nvPr/>
          </p:nvSpPr>
          <p:spPr>
            <a:xfrm>
              <a:off x="7426873" y="1541675"/>
              <a:ext cx="59400" cy="5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4"/>
            <p:cNvSpPr/>
            <p:nvPr/>
          </p:nvSpPr>
          <p:spPr>
            <a:xfrm>
              <a:off x="7022220" y="1744017"/>
              <a:ext cx="59400" cy="5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4"/>
            <p:cNvSpPr/>
            <p:nvPr/>
          </p:nvSpPr>
          <p:spPr>
            <a:xfrm>
              <a:off x="7224547" y="1744017"/>
              <a:ext cx="59400" cy="5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4"/>
            <p:cNvSpPr/>
            <p:nvPr/>
          </p:nvSpPr>
          <p:spPr>
            <a:xfrm>
              <a:off x="7426873" y="1744017"/>
              <a:ext cx="59400" cy="5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4"/>
            <p:cNvSpPr/>
            <p:nvPr/>
          </p:nvSpPr>
          <p:spPr>
            <a:xfrm>
              <a:off x="7022220" y="1946358"/>
              <a:ext cx="59400" cy="5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4"/>
            <p:cNvSpPr/>
            <p:nvPr/>
          </p:nvSpPr>
          <p:spPr>
            <a:xfrm>
              <a:off x="7224547" y="1946358"/>
              <a:ext cx="59400" cy="5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4"/>
            <p:cNvSpPr/>
            <p:nvPr/>
          </p:nvSpPr>
          <p:spPr>
            <a:xfrm>
              <a:off x="7426873" y="1946358"/>
              <a:ext cx="59400" cy="5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4"/>
            <p:cNvSpPr/>
            <p:nvPr/>
          </p:nvSpPr>
          <p:spPr>
            <a:xfrm>
              <a:off x="7022220" y="2148699"/>
              <a:ext cx="59400" cy="5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4"/>
            <p:cNvSpPr/>
            <p:nvPr/>
          </p:nvSpPr>
          <p:spPr>
            <a:xfrm>
              <a:off x="7224547" y="2148699"/>
              <a:ext cx="59400" cy="5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4"/>
            <p:cNvSpPr/>
            <p:nvPr/>
          </p:nvSpPr>
          <p:spPr>
            <a:xfrm>
              <a:off x="7426873" y="2148699"/>
              <a:ext cx="59400" cy="5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4"/>
            <p:cNvSpPr/>
            <p:nvPr/>
          </p:nvSpPr>
          <p:spPr>
            <a:xfrm>
              <a:off x="7022220" y="2351050"/>
              <a:ext cx="59400" cy="5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4"/>
            <p:cNvSpPr/>
            <p:nvPr/>
          </p:nvSpPr>
          <p:spPr>
            <a:xfrm>
              <a:off x="7224547" y="2351050"/>
              <a:ext cx="59400" cy="5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4"/>
            <p:cNvSpPr/>
            <p:nvPr/>
          </p:nvSpPr>
          <p:spPr>
            <a:xfrm>
              <a:off x="7426873" y="2351050"/>
              <a:ext cx="59400" cy="5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4"/>
            <p:cNvSpPr/>
            <p:nvPr/>
          </p:nvSpPr>
          <p:spPr>
            <a:xfrm>
              <a:off x="7022220" y="2553392"/>
              <a:ext cx="59400" cy="5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4"/>
            <p:cNvSpPr/>
            <p:nvPr/>
          </p:nvSpPr>
          <p:spPr>
            <a:xfrm>
              <a:off x="7224547" y="2553392"/>
              <a:ext cx="59400" cy="5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4"/>
            <p:cNvSpPr/>
            <p:nvPr/>
          </p:nvSpPr>
          <p:spPr>
            <a:xfrm>
              <a:off x="7426873" y="2553392"/>
              <a:ext cx="59400" cy="5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4"/>
            <p:cNvSpPr/>
            <p:nvPr/>
          </p:nvSpPr>
          <p:spPr>
            <a:xfrm>
              <a:off x="7022220" y="2755733"/>
              <a:ext cx="59400" cy="5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4"/>
            <p:cNvSpPr/>
            <p:nvPr/>
          </p:nvSpPr>
          <p:spPr>
            <a:xfrm>
              <a:off x="7224547" y="2755733"/>
              <a:ext cx="59400" cy="5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4"/>
            <p:cNvSpPr/>
            <p:nvPr/>
          </p:nvSpPr>
          <p:spPr>
            <a:xfrm>
              <a:off x="7426873" y="2755733"/>
              <a:ext cx="59400" cy="5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4"/>
            <p:cNvSpPr/>
            <p:nvPr/>
          </p:nvSpPr>
          <p:spPr>
            <a:xfrm>
              <a:off x="7022220" y="2958074"/>
              <a:ext cx="59400" cy="5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4"/>
            <p:cNvSpPr/>
            <p:nvPr/>
          </p:nvSpPr>
          <p:spPr>
            <a:xfrm>
              <a:off x="7224547" y="2958074"/>
              <a:ext cx="59400" cy="5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4"/>
            <p:cNvSpPr/>
            <p:nvPr/>
          </p:nvSpPr>
          <p:spPr>
            <a:xfrm>
              <a:off x="7426873" y="2958074"/>
              <a:ext cx="59400" cy="5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4"/>
            <p:cNvSpPr/>
            <p:nvPr/>
          </p:nvSpPr>
          <p:spPr>
            <a:xfrm>
              <a:off x="7022220" y="3160433"/>
              <a:ext cx="59400" cy="5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4"/>
            <p:cNvSpPr/>
            <p:nvPr/>
          </p:nvSpPr>
          <p:spPr>
            <a:xfrm>
              <a:off x="7224547" y="3160433"/>
              <a:ext cx="59400" cy="5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4"/>
            <p:cNvSpPr/>
            <p:nvPr/>
          </p:nvSpPr>
          <p:spPr>
            <a:xfrm>
              <a:off x="7426873" y="3160433"/>
              <a:ext cx="59400" cy="5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4"/>
            <p:cNvSpPr/>
            <p:nvPr/>
          </p:nvSpPr>
          <p:spPr>
            <a:xfrm>
              <a:off x="7022220" y="3362774"/>
              <a:ext cx="59400" cy="5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4"/>
            <p:cNvSpPr/>
            <p:nvPr/>
          </p:nvSpPr>
          <p:spPr>
            <a:xfrm>
              <a:off x="7224547" y="3362774"/>
              <a:ext cx="59400" cy="5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4"/>
            <p:cNvSpPr/>
            <p:nvPr/>
          </p:nvSpPr>
          <p:spPr>
            <a:xfrm>
              <a:off x="7426873" y="3362774"/>
              <a:ext cx="59400" cy="5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 name="Google Shape;309;p24"/>
          <p:cNvGrpSpPr/>
          <p:nvPr/>
        </p:nvGrpSpPr>
        <p:grpSpPr>
          <a:xfrm>
            <a:off x="-225" y="2135380"/>
            <a:ext cx="301822" cy="872770"/>
            <a:chOff x="-225" y="1987280"/>
            <a:chExt cx="318950" cy="922298"/>
          </a:xfrm>
        </p:grpSpPr>
        <p:sp>
          <p:nvSpPr>
            <p:cNvPr id="310" name="Google Shape;310;p24"/>
            <p:cNvSpPr/>
            <p:nvPr/>
          </p:nvSpPr>
          <p:spPr>
            <a:xfrm>
              <a:off x="-175" y="1987280"/>
              <a:ext cx="318900" cy="11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4"/>
            <p:cNvSpPr/>
            <p:nvPr/>
          </p:nvSpPr>
          <p:spPr>
            <a:xfrm>
              <a:off x="-175" y="2255817"/>
              <a:ext cx="318900" cy="11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4"/>
            <p:cNvSpPr/>
            <p:nvPr/>
          </p:nvSpPr>
          <p:spPr>
            <a:xfrm>
              <a:off x="-175" y="2524353"/>
              <a:ext cx="318900" cy="11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4"/>
            <p:cNvSpPr/>
            <p:nvPr/>
          </p:nvSpPr>
          <p:spPr>
            <a:xfrm>
              <a:off x="-225" y="2792878"/>
              <a:ext cx="318900" cy="11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 name="Google Shape;314;p24"/>
          <p:cNvGrpSpPr/>
          <p:nvPr/>
        </p:nvGrpSpPr>
        <p:grpSpPr>
          <a:xfrm>
            <a:off x="8842175" y="668859"/>
            <a:ext cx="301822" cy="872807"/>
            <a:chOff x="-225" y="2255817"/>
            <a:chExt cx="318950" cy="922336"/>
          </a:xfrm>
        </p:grpSpPr>
        <p:sp>
          <p:nvSpPr>
            <p:cNvPr id="315" name="Google Shape;315;p24"/>
            <p:cNvSpPr/>
            <p:nvPr/>
          </p:nvSpPr>
          <p:spPr>
            <a:xfrm>
              <a:off x="-175" y="2255817"/>
              <a:ext cx="318900" cy="11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4"/>
            <p:cNvSpPr/>
            <p:nvPr/>
          </p:nvSpPr>
          <p:spPr>
            <a:xfrm>
              <a:off x="-175" y="2524353"/>
              <a:ext cx="318900" cy="11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4"/>
            <p:cNvSpPr/>
            <p:nvPr/>
          </p:nvSpPr>
          <p:spPr>
            <a:xfrm>
              <a:off x="-225" y="2792878"/>
              <a:ext cx="318900" cy="11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4"/>
            <p:cNvSpPr/>
            <p:nvPr/>
          </p:nvSpPr>
          <p:spPr>
            <a:xfrm>
              <a:off x="-225" y="3061453"/>
              <a:ext cx="318900" cy="11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 name="Google Shape;319;p24"/>
          <p:cNvGrpSpPr/>
          <p:nvPr/>
        </p:nvGrpSpPr>
        <p:grpSpPr>
          <a:xfrm>
            <a:off x="6100350" y="4270684"/>
            <a:ext cx="301822" cy="872807"/>
            <a:chOff x="-225" y="2255817"/>
            <a:chExt cx="318950" cy="922336"/>
          </a:xfrm>
        </p:grpSpPr>
        <p:sp>
          <p:nvSpPr>
            <p:cNvPr id="320" name="Google Shape;320;p24"/>
            <p:cNvSpPr/>
            <p:nvPr/>
          </p:nvSpPr>
          <p:spPr>
            <a:xfrm>
              <a:off x="-175" y="2255817"/>
              <a:ext cx="318900" cy="11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4"/>
            <p:cNvSpPr/>
            <p:nvPr/>
          </p:nvSpPr>
          <p:spPr>
            <a:xfrm>
              <a:off x="-175" y="2524353"/>
              <a:ext cx="318900" cy="11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4"/>
            <p:cNvSpPr/>
            <p:nvPr/>
          </p:nvSpPr>
          <p:spPr>
            <a:xfrm>
              <a:off x="-225" y="2792878"/>
              <a:ext cx="318900" cy="11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4"/>
            <p:cNvSpPr/>
            <p:nvPr/>
          </p:nvSpPr>
          <p:spPr>
            <a:xfrm>
              <a:off x="-225" y="3061453"/>
              <a:ext cx="318900" cy="116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 name="Google Shape;324;p24"/>
          <p:cNvGrpSpPr/>
          <p:nvPr/>
        </p:nvGrpSpPr>
        <p:grpSpPr>
          <a:xfrm>
            <a:off x="685795" y="0"/>
            <a:ext cx="666403" cy="666424"/>
            <a:chOff x="7996345" y="980275"/>
            <a:chExt cx="666403" cy="666424"/>
          </a:xfrm>
        </p:grpSpPr>
        <p:sp>
          <p:nvSpPr>
            <p:cNvPr id="325" name="Google Shape;325;p24"/>
            <p:cNvSpPr/>
            <p:nvPr/>
          </p:nvSpPr>
          <p:spPr>
            <a:xfrm>
              <a:off x="7996345" y="980275"/>
              <a:ext cx="59400" cy="59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4"/>
            <p:cNvSpPr/>
            <p:nvPr/>
          </p:nvSpPr>
          <p:spPr>
            <a:xfrm>
              <a:off x="8198672" y="980275"/>
              <a:ext cx="59400" cy="59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4"/>
            <p:cNvSpPr/>
            <p:nvPr/>
          </p:nvSpPr>
          <p:spPr>
            <a:xfrm>
              <a:off x="8400998" y="980275"/>
              <a:ext cx="59400" cy="59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4"/>
            <p:cNvSpPr/>
            <p:nvPr/>
          </p:nvSpPr>
          <p:spPr>
            <a:xfrm>
              <a:off x="7996345" y="1182617"/>
              <a:ext cx="59400" cy="59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4"/>
            <p:cNvSpPr/>
            <p:nvPr/>
          </p:nvSpPr>
          <p:spPr>
            <a:xfrm>
              <a:off x="8198672" y="1182617"/>
              <a:ext cx="59400" cy="59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4"/>
            <p:cNvSpPr/>
            <p:nvPr/>
          </p:nvSpPr>
          <p:spPr>
            <a:xfrm>
              <a:off x="8400998" y="1182617"/>
              <a:ext cx="59400" cy="59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4"/>
            <p:cNvSpPr/>
            <p:nvPr/>
          </p:nvSpPr>
          <p:spPr>
            <a:xfrm>
              <a:off x="7996345" y="1384958"/>
              <a:ext cx="59400" cy="59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4"/>
            <p:cNvSpPr/>
            <p:nvPr/>
          </p:nvSpPr>
          <p:spPr>
            <a:xfrm>
              <a:off x="8198672" y="1384958"/>
              <a:ext cx="59400" cy="59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4"/>
            <p:cNvSpPr/>
            <p:nvPr/>
          </p:nvSpPr>
          <p:spPr>
            <a:xfrm>
              <a:off x="8400998" y="1384958"/>
              <a:ext cx="59400" cy="59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4"/>
            <p:cNvSpPr/>
            <p:nvPr/>
          </p:nvSpPr>
          <p:spPr>
            <a:xfrm>
              <a:off x="7996345" y="1587299"/>
              <a:ext cx="59400" cy="59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4"/>
            <p:cNvSpPr/>
            <p:nvPr/>
          </p:nvSpPr>
          <p:spPr>
            <a:xfrm>
              <a:off x="8198672" y="1587299"/>
              <a:ext cx="59400" cy="59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4"/>
            <p:cNvSpPr/>
            <p:nvPr/>
          </p:nvSpPr>
          <p:spPr>
            <a:xfrm>
              <a:off x="8400998" y="1587299"/>
              <a:ext cx="59400" cy="59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4"/>
            <p:cNvSpPr/>
            <p:nvPr/>
          </p:nvSpPr>
          <p:spPr>
            <a:xfrm>
              <a:off x="8603324" y="980275"/>
              <a:ext cx="59400" cy="59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4"/>
            <p:cNvSpPr/>
            <p:nvPr/>
          </p:nvSpPr>
          <p:spPr>
            <a:xfrm>
              <a:off x="8603324" y="1182617"/>
              <a:ext cx="59400" cy="59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4"/>
            <p:cNvSpPr/>
            <p:nvPr/>
          </p:nvSpPr>
          <p:spPr>
            <a:xfrm>
              <a:off x="8603324" y="1384958"/>
              <a:ext cx="59400" cy="59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4"/>
            <p:cNvSpPr/>
            <p:nvPr/>
          </p:nvSpPr>
          <p:spPr>
            <a:xfrm>
              <a:off x="8603349" y="1587299"/>
              <a:ext cx="59400" cy="59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 name="Google Shape;341;p24"/>
          <p:cNvSpPr txBox="1"/>
          <p:nvPr>
            <p:ph type="ctrTitle"/>
          </p:nvPr>
        </p:nvSpPr>
        <p:spPr>
          <a:xfrm>
            <a:off x="603425" y="1794125"/>
            <a:ext cx="5497200" cy="872700"/>
          </a:xfrm>
          <a:prstGeom prst="rect">
            <a:avLst/>
          </a:prstGeom>
        </p:spPr>
        <p:txBody>
          <a:bodyPr anchorCtr="0" anchor="b" bIns="45700" lIns="91425" spcFirstLastPara="1" rIns="91425" wrap="square" tIns="45700">
            <a:noAutofit/>
          </a:bodyPr>
          <a:lstStyle>
            <a:lvl1pPr lvl="0" rtl="0">
              <a:spcBef>
                <a:spcPts val="0"/>
              </a:spcBef>
              <a:spcAft>
                <a:spcPts val="0"/>
              </a:spcAft>
              <a:buClr>
                <a:schemeClr val="dk1"/>
              </a:buClr>
              <a:buSzPts val="3600"/>
              <a:buNone/>
              <a:defRPr sz="3600">
                <a:solidFill>
                  <a:schemeClr val="dk1"/>
                </a:solidFill>
              </a:defRPr>
            </a:lvl1pPr>
            <a:lvl2pPr lvl="1" rtl="0">
              <a:spcBef>
                <a:spcPts val="0"/>
              </a:spcBef>
              <a:spcAft>
                <a:spcPts val="0"/>
              </a:spcAft>
              <a:buClr>
                <a:schemeClr val="dk1"/>
              </a:buClr>
              <a:buSzPts val="3600"/>
              <a:buNone/>
              <a:defRPr sz="3600">
                <a:solidFill>
                  <a:schemeClr val="dk1"/>
                </a:solidFill>
              </a:defRPr>
            </a:lvl2pPr>
            <a:lvl3pPr lvl="2" rtl="0">
              <a:spcBef>
                <a:spcPts val="0"/>
              </a:spcBef>
              <a:spcAft>
                <a:spcPts val="0"/>
              </a:spcAft>
              <a:buClr>
                <a:schemeClr val="dk1"/>
              </a:buClr>
              <a:buSzPts val="3600"/>
              <a:buNone/>
              <a:defRPr sz="3600">
                <a:solidFill>
                  <a:schemeClr val="dk1"/>
                </a:solidFill>
              </a:defRPr>
            </a:lvl3pPr>
            <a:lvl4pPr lvl="3" rtl="0">
              <a:spcBef>
                <a:spcPts val="0"/>
              </a:spcBef>
              <a:spcAft>
                <a:spcPts val="0"/>
              </a:spcAft>
              <a:buClr>
                <a:schemeClr val="dk1"/>
              </a:buClr>
              <a:buSzPts val="3600"/>
              <a:buNone/>
              <a:defRPr sz="3600">
                <a:solidFill>
                  <a:schemeClr val="dk1"/>
                </a:solidFill>
              </a:defRPr>
            </a:lvl4pPr>
            <a:lvl5pPr lvl="4" rtl="0">
              <a:spcBef>
                <a:spcPts val="0"/>
              </a:spcBef>
              <a:spcAft>
                <a:spcPts val="0"/>
              </a:spcAft>
              <a:buClr>
                <a:schemeClr val="dk1"/>
              </a:buClr>
              <a:buSzPts val="3600"/>
              <a:buNone/>
              <a:defRPr sz="3600">
                <a:solidFill>
                  <a:schemeClr val="dk1"/>
                </a:solidFill>
              </a:defRPr>
            </a:lvl5pPr>
            <a:lvl6pPr lvl="5" rtl="0">
              <a:spcBef>
                <a:spcPts val="0"/>
              </a:spcBef>
              <a:spcAft>
                <a:spcPts val="0"/>
              </a:spcAft>
              <a:buClr>
                <a:schemeClr val="dk1"/>
              </a:buClr>
              <a:buSzPts val="3600"/>
              <a:buNone/>
              <a:defRPr sz="3600">
                <a:solidFill>
                  <a:schemeClr val="dk1"/>
                </a:solidFill>
              </a:defRPr>
            </a:lvl6pPr>
            <a:lvl7pPr lvl="6" rtl="0">
              <a:spcBef>
                <a:spcPts val="0"/>
              </a:spcBef>
              <a:spcAft>
                <a:spcPts val="0"/>
              </a:spcAft>
              <a:buClr>
                <a:schemeClr val="dk1"/>
              </a:buClr>
              <a:buSzPts val="3600"/>
              <a:buNone/>
              <a:defRPr sz="3600">
                <a:solidFill>
                  <a:schemeClr val="dk1"/>
                </a:solidFill>
              </a:defRPr>
            </a:lvl7pPr>
            <a:lvl8pPr lvl="7" rtl="0">
              <a:spcBef>
                <a:spcPts val="0"/>
              </a:spcBef>
              <a:spcAft>
                <a:spcPts val="0"/>
              </a:spcAft>
              <a:buClr>
                <a:schemeClr val="dk1"/>
              </a:buClr>
              <a:buSzPts val="3600"/>
              <a:buNone/>
              <a:defRPr sz="3600">
                <a:solidFill>
                  <a:schemeClr val="dk1"/>
                </a:solidFill>
              </a:defRPr>
            </a:lvl8pPr>
            <a:lvl9pPr lvl="8" rtl="0">
              <a:spcBef>
                <a:spcPts val="0"/>
              </a:spcBef>
              <a:spcAft>
                <a:spcPts val="0"/>
              </a:spcAft>
              <a:buClr>
                <a:schemeClr val="dk1"/>
              </a:buClr>
              <a:buSzPts val="3600"/>
              <a:buNone/>
              <a:defRPr sz="3600">
                <a:solidFill>
                  <a:schemeClr val="dk1"/>
                </a:solidFill>
              </a:defRPr>
            </a:lvl9pPr>
          </a:lstStyle>
          <a:p/>
        </p:txBody>
      </p:sp>
      <p:sp>
        <p:nvSpPr>
          <p:cNvPr id="342" name="Google Shape;342;p24"/>
          <p:cNvSpPr txBox="1"/>
          <p:nvPr>
            <p:ph idx="1" type="subTitle"/>
          </p:nvPr>
        </p:nvSpPr>
        <p:spPr>
          <a:xfrm>
            <a:off x="603425" y="2604674"/>
            <a:ext cx="5497200" cy="379800"/>
          </a:xfrm>
          <a:prstGeom prst="rect">
            <a:avLst/>
          </a:prstGeom>
        </p:spPr>
        <p:txBody>
          <a:bodyPr anchorCtr="0" anchor="t" bIns="45700" lIns="91425" spcFirstLastPara="1" rIns="91425" wrap="square" tIns="45700">
            <a:noAutofit/>
          </a:bodyPr>
          <a:lstStyle>
            <a:lvl1pPr lvl="0" rtl="0">
              <a:spcBef>
                <a:spcPts val="0"/>
              </a:spcBef>
              <a:spcAft>
                <a:spcPts val="0"/>
              </a:spcAft>
              <a:buClr>
                <a:schemeClr val="lt1"/>
              </a:buClr>
              <a:buSzPts val="2400"/>
              <a:buNone/>
              <a:defRPr>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22" name="Shape 22"/>
        <p:cNvGrpSpPr/>
        <p:nvPr/>
      </p:nvGrpSpPr>
      <p:grpSpPr>
        <a:xfrm>
          <a:off x="0" y="0"/>
          <a:ext cx="0" cy="0"/>
          <a:chOff x="0" y="0"/>
          <a:chExt cx="0" cy="0"/>
        </a:xfrm>
      </p:grpSpPr>
      <p:pic>
        <p:nvPicPr>
          <p:cNvPr descr="greyWatermark-20.png" id="23" name="Google Shape;23;p4"/>
          <p:cNvPicPr preferRelativeResize="0"/>
          <p:nvPr/>
        </p:nvPicPr>
        <p:blipFill rotWithShape="1">
          <a:blip r:embed="rId2">
            <a:alphaModFix/>
          </a:blip>
          <a:srcRect b="0" l="0" r="0" t="0"/>
          <a:stretch/>
        </p:blipFill>
        <p:spPr>
          <a:xfrm>
            <a:off x="5185590" y="2236414"/>
            <a:ext cx="2968808" cy="2907086"/>
          </a:xfrm>
          <a:prstGeom prst="rect">
            <a:avLst/>
          </a:prstGeom>
          <a:noFill/>
          <a:ln>
            <a:noFill/>
          </a:ln>
        </p:spPr>
      </p:pic>
      <p:sp>
        <p:nvSpPr>
          <p:cNvPr id="24" name="Google Shape;24;p4"/>
          <p:cNvSpPr/>
          <p:nvPr/>
        </p:nvSpPr>
        <p:spPr>
          <a:xfrm>
            <a:off x="0" y="0"/>
            <a:ext cx="9144000" cy="8574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25" name="Google Shape;25;p4"/>
          <p:cNvSpPr txBox="1"/>
          <p:nvPr>
            <p:ph type="title"/>
          </p:nvPr>
        </p:nvSpPr>
        <p:spPr>
          <a:xfrm>
            <a:off x="762000" y="1085850"/>
            <a:ext cx="6858000" cy="12573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rgbClr val="262626"/>
              </a:buClr>
              <a:buSzPts val="4000"/>
              <a:buFont typeface="Verdana"/>
              <a:buNone/>
              <a:defRPr b="1" sz="4000">
                <a:solidFill>
                  <a:srgbClr val="262626"/>
                </a:solidFill>
                <a:latin typeface="Verdana"/>
                <a:ea typeface="Verdana"/>
                <a:cs typeface="Verdana"/>
                <a:sym typeface="Verdana"/>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6" name="Google Shape;26;p4"/>
          <p:cNvSpPr txBox="1"/>
          <p:nvPr>
            <p:ph idx="1" type="body"/>
          </p:nvPr>
        </p:nvSpPr>
        <p:spPr>
          <a:xfrm>
            <a:off x="762000" y="2343150"/>
            <a:ext cx="6858000" cy="685800"/>
          </a:xfrm>
          <a:prstGeom prst="rect">
            <a:avLst/>
          </a:prstGeom>
          <a:noFill/>
          <a:ln>
            <a:noFill/>
          </a:ln>
        </p:spPr>
        <p:txBody>
          <a:bodyPr anchorCtr="0" anchor="t" bIns="45700" lIns="91425" spcFirstLastPara="1" rIns="91425" wrap="square" tIns="45700">
            <a:noAutofit/>
          </a:bodyPr>
          <a:lstStyle>
            <a:lvl1pPr indent="-228600" lvl="0" marL="457200" rtl="0" algn="l">
              <a:lnSpc>
                <a:spcPct val="95000"/>
              </a:lnSpc>
              <a:spcBef>
                <a:spcPts val="1200"/>
              </a:spcBef>
              <a:spcAft>
                <a:spcPts val="0"/>
              </a:spcAft>
              <a:buSzPts val="2800"/>
              <a:buNone/>
              <a:defRPr sz="2800">
                <a:solidFill>
                  <a:schemeClr val="dk2"/>
                </a:solidFill>
              </a:defRPr>
            </a:lvl1pPr>
            <a:lvl2pPr indent="-228600" lvl="1" marL="914400" rtl="0" algn="l">
              <a:lnSpc>
                <a:spcPct val="95000"/>
              </a:lnSpc>
              <a:spcBef>
                <a:spcPts val="600"/>
              </a:spcBef>
              <a:spcAft>
                <a:spcPts val="0"/>
              </a:spcAft>
              <a:buSzPts val="1800"/>
              <a:buNone/>
              <a:defRPr sz="1800">
                <a:solidFill>
                  <a:srgbClr val="888888"/>
                </a:solidFill>
              </a:defRPr>
            </a:lvl2pPr>
            <a:lvl3pPr indent="-228600" lvl="2" marL="1371600" rtl="0" algn="l">
              <a:lnSpc>
                <a:spcPct val="95000"/>
              </a:lnSpc>
              <a:spcBef>
                <a:spcPts val="600"/>
              </a:spcBef>
              <a:spcAft>
                <a:spcPts val="0"/>
              </a:spcAft>
              <a:buSzPts val="1600"/>
              <a:buNone/>
              <a:defRPr sz="1600">
                <a:solidFill>
                  <a:srgbClr val="888888"/>
                </a:solidFill>
              </a:defRPr>
            </a:lvl3pPr>
            <a:lvl4pPr indent="-228600" lvl="3" marL="1828800" rtl="0" algn="l">
              <a:lnSpc>
                <a:spcPct val="95000"/>
              </a:lnSpc>
              <a:spcBef>
                <a:spcPts val="600"/>
              </a:spcBef>
              <a:spcAft>
                <a:spcPts val="0"/>
              </a:spcAft>
              <a:buSzPts val="1400"/>
              <a:buNone/>
              <a:defRPr sz="1400">
                <a:solidFill>
                  <a:srgbClr val="888888"/>
                </a:solidFill>
              </a:defRPr>
            </a:lvl4pPr>
            <a:lvl5pPr indent="-228600" lvl="4" marL="2286000" rtl="0" algn="l">
              <a:lnSpc>
                <a:spcPct val="95000"/>
              </a:lnSpc>
              <a:spcBef>
                <a:spcPts val="600"/>
              </a:spcBef>
              <a:spcAft>
                <a:spcPts val="0"/>
              </a:spcAft>
              <a:buSzPts val="1400"/>
              <a:buNone/>
              <a:defRPr sz="1400">
                <a:solidFill>
                  <a:srgbClr val="888888"/>
                </a:solidFill>
              </a:defRPr>
            </a:lvl5pPr>
            <a:lvl6pPr indent="-228600" lvl="5" marL="2743200" rtl="0" algn="l">
              <a:spcBef>
                <a:spcPts val="280"/>
              </a:spcBef>
              <a:spcAft>
                <a:spcPts val="0"/>
              </a:spcAft>
              <a:buSzPts val="1400"/>
              <a:buNone/>
              <a:defRPr sz="1400">
                <a:solidFill>
                  <a:srgbClr val="888888"/>
                </a:solidFill>
              </a:defRPr>
            </a:lvl6pPr>
            <a:lvl7pPr indent="-228600" lvl="6" marL="3200400" rtl="0" algn="l">
              <a:spcBef>
                <a:spcPts val="280"/>
              </a:spcBef>
              <a:spcAft>
                <a:spcPts val="0"/>
              </a:spcAft>
              <a:buSzPts val="1400"/>
              <a:buNone/>
              <a:defRPr sz="1400">
                <a:solidFill>
                  <a:srgbClr val="888888"/>
                </a:solidFill>
              </a:defRPr>
            </a:lvl7pPr>
            <a:lvl8pPr indent="-228600" lvl="7" marL="3657600" rtl="0" algn="l">
              <a:spcBef>
                <a:spcPts val="280"/>
              </a:spcBef>
              <a:spcAft>
                <a:spcPts val="0"/>
              </a:spcAft>
              <a:buSzPts val="1400"/>
              <a:buNone/>
              <a:defRPr sz="1400">
                <a:solidFill>
                  <a:srgbClr val="888888"/>
                </a:solidFill>
              </a:defRPr>
            </a:lvl8pPr>
            <a:lvl9pPr indent="-228600" lvl="8" marL="4114800" rtl="0" algn="l">
              <a:spcBef>
                <a:spcPts val="280"/>
              </a:spcBef>
              <a:spcAft>
                <a:spcPts val="0"/>
              </a:spcAft>
              <a:buSzPts val="1400"/>
              <a:buNone/>
              <a:defRPr sz="1400">
                <a:solidFill>
                  <a:srgbClr val="888888"/>
                </a:solidFill>
              </a:defRPr>
            </a:lvl9pPr>
          </a:lstStyle>
          <a:p/>
        </p:txBody>
      </p:sp>
      <p:sp>
        <p:nvSpPr>
          <p:cNvPr id="27" name="Google Shape;27;p4"/>
          <p:cNvSpPr txBox="1"/>
          <p:nvPr>
            <p:ph idx="12" type="sldNum"/>
          </p:nvPr>
        </p:nvSpPr>
        <p:spPr>
          <a:xfrm>
            <a:off x="1" y="4790748"/>
            <a:ext cx="457200" cy="2955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
        <p:nvSpPr>
          <p:cNvPr id="28" name="Google Shape;28;p4"/>
          <p:cNvSpPr txBox="1"/>
          <p:nvPr>
            <p:ph idx="11" type="ftr"/>
          </p:nvPr>
        </p:nvSpPr>
        <p:spPr>
          <a:xfrm>
            <a:off x="457200" y="4800600"/>
            <a:ext cx="5105400" cy="2286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b="0" sz="1600">
                <a:solidFill>
                  <a:schemeClr val="dk2"/>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457200" y="257175"/>
            <a:ext cx="8229600" cy="6000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rgbClr val="262626"/>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1" name="Google Shape;31;p5"/>
          <p:cNvSpPr txBox="1"/>
          <p:nvPr>
            <p:ph idx="1" type="body"/>
          </p:nvPr>
        </p:nvSpPr>
        <p:spPr>
          <a:xfrm>
            <a:off x="762000" y="1257300"/>
            <a:ext cx="3657600" cy="3372000"/>
          </a:xfrm>
          <a:prstGeom prst="rect">
            <a:avLst/>
          </a:prstGeom>
          <a:noFill/>
          <a:ln>
            <a:noFill/>
          </a:ln>
        </p:spPr>
        <p:txBody>
          <a:bodyPr anchorCtr="0" anchor="t" bIns="45700" lIns="91425" spcFirstLastPara="1" rIns="91425" wrap="square" tIns="45700">
            <a:noAutofit/>
          </a:bodyPr>
          <a:lstStyle>
            <a:lvl1pPr indent="-381000" lvl="0" marL="457200" rtl="0" algn="l">
              <a:lnSpc>
                <a:spcPct val="95000"/>
              </a:lnSpc>
              <a:spcBef>
                <a:spcPts val="1200"/>
              </a:spcBef>
              <a:spcAft>
                <a:spcPts val="0"/>
              </a:spcAft>
              <a:buSzPts val="2400"/>
              <a:buChar char="•"/>
              <a:defRPr sz="2400"/>
            </a:lvl1pPr>
            <a:lvl2pPr indent="-355600" lvl="1" marL="914400" rtl="0" algn="l">
              <a:lnSpc>
                <a:spcPct val="95000"/>
              </a:lnSpc>
              <a:spcBef>
                <a:spcPts val="600"/>
              </a:spcBef>
              <a:spcAft>
                <a:spcPts val="0"/>
              </a:spcAft>
              <a:buSzPts val="2000"/>
              <a:buChar char="─"/>
              <a:defRPr sz="2000"/>
            </a:lvl2pPr>
            <a:lvl3pPr indent="-342900" lvl="2" marL="1371600" rtl="0" algn="l">
              <a:lnSpc>
                <a:spcPct val="95000"/>
              </a:lnSpc>
              <a:spcBef>
                <a:spcPts val="600"/>
              </a:spcBef>
              <a:spcAft>
                <a:spcPts val="0"/>
              </a:spcAft>
              <a:buSzPts val="1800"/>
              <a:buChar char="▪"/>
              <a:defRPr sz="1800"/>
            </a:lvl3pPr>
            <a:lvl4pPr indent="-330200" lvl="3" marL="1828800" rtl="0" algn="l">
              <a:lnSpc>
                <a:spcPct val="95000"/>
              </a:lnSpc>
              <a:spcBef>
                <a:spcPts val="600"/>
              </a:spcBef>
              <a:spcAft>
                <a:spcPts val="0"/>
              </a:spcAft>
              <a:buSzPts val="1600"/>
              <a:buChar char="o"/>
              <a:defRPr sz="1600"/>
            </a:lvl4pPr>
            <a:lvl5pPr indent="-330200" lvl="4" marL="2286000" rtl="0" algn="l">
              <a:lnSpc>
                <a:spcPct val="95000"/>
              </a:lnSpc>
              <a:spcBef>
                <a:spcPts val="600"/>
              </a:spcBef>
              <a:spcAft>
                <a:spcPts val="0"/>
              </a:spcAft>
              <a:buSzPts val="1600"/>
              <a:buChar char="•"/>
              <a:defRPr sz="1600"/>
            </a:lvl5pPr>
            <a:lvl6pPr indent="-342900" lvl="5" marL="2743200" rtl="0" algn="l">
              <a:spcBef>
                <a:spcPts val="360"/>
              </a:spcBef>
              <a:spcAft>
                <a:spcPts val="0"/>
              </a:spcAft>
              <a:buSzPts val="1800"/>
              <a:buChar char="•"/>
              <a:defRPr sz="1800"/>
            </a:lvl6pPr>
            <a:lvl7pPr indent="-342900" lvl="6" marL="3200400" rtl="0" algn="l">
              <a:spcBef>
                <a:spcPts val="360"/>
              </a:spcBef>
              <a:spcAft>
                <a:spcPts val="0"/>
              </a:spcAft>
              <a:buSzPts val="1800"/>
              <a:buChar char="•"/>
              <a:defRPr sz="1800"/>
            </a:lvl7pPr>
            <a:lvl8pPr indent="-342900" lvl="7" marL="3657600" rtl="0" algn="l">
              <a:spcBef>
                <a:spcPts val="360"/>
              </a:spcBef>
              <a:spcAft>
                <a:spcPts val="0"/>
              </a:spcAft>
              <a:buSzPts val="1800"/>
              <a:buChar char="•"/>
              <a:defRPr sz="1800"/>
            </a:lvl8pPr>
            <a:lvl9pPr indent="-342900" lvl="8" marL="4114800" rtl="0" algn="l">
              <a:spcBef>
                <a:spcPts val="360"/>
              </a:spcBef>
              <a:spcAft>
                <a:spcPts val="0"/>
              </a:spcAft>
              <a:buSzPts val="1800"/>
              <a:buChar char="•"/>
              <a:defRPr sz="1800"/>
            </a:lvl9pPr>
          </a:lstStyle>
          <a:p/>
        </p:txBody>
      </p:sp>
      <p:sp>
        <p:nvSpPr>
          <p:cNvPr id="32" name="Google Shape;32;p5"/>
          <p:cNvSpPr txBox="1"/>
          <p:nvPr>
            <p:ph idx="2" type="body"/>
          </p:nvPr>
        </p:nvSpPr>
        <p:spPr>
          <a:xfrm>
            <a:off x="4648200" y="1257300"/>
            <a:ext cx="3657600" cy="3372000"/>
          </a:xfrm>
          <a:prstGeom prst="rect">
            <a:avLst/>
          </a:prstGeom>
          <a:noFill/>
          <a:ln>
            <a:noFill/>
          </a:ln>
        </p:spPr>
        <p:txBody>
          <a:bodyPr anchorCtr="0" anchor="t" bIns="45700" lIns="91425" spcFirstLastPara="1" rIns="91425" wrap="square" tIns="45700">
            <a:noAutofit/>
          </a:bodyPr>
          <a:lstStyle>
            <a:lvl1pPr indent="-381000" lvl="0" marL="457200" rtl="0" algn="l">
              <a:lnSpc>
                <a:spcPct val="95000"/>
              </a:lnSpc>
              <a:spcBef>
                <a:spcPts val="1200"/>
              </a:spcBef>
              <a:spcAft>
                <a:spcPts val="0"/>
              </a:spcAft>
              <a:buSzPts val="2400"/>
              <a:buChar char="•"/>
              <a:defRPr sz="2400"/>
            </a:lvl1pPr>
            <a:lvl2pPr indent="-355600" lvl="1" marL="914400" rtl="0" algn="l">
              <a:lnSpc>
                <a:spcPct val="95000"/>
              </a:lnSpc>
              <a:spcBef>
                <a:spcPts val="600"/>
              </a:spcBef>
              <a:spcAft>
                <a:spcPts val="0"/>
              </a:spcAft>
              <a:buSzPts val="2000"/>
              <a:buChar char="─"/>
              <a:defRPr sz="2000"/>
            </a:lvl2pPr>
            <a:lvl3pPr indent="-342900" lvl="2" marL="1371600" rtl="0" algn="l">
              <a:lnSpc>
                <a:spcPct val="95000"/>
              </a:lnSpc>
              <a:spcBef>
                <a:spcPts val="600"/>
              </a:spcBef>
              <a:spcAft>
                <a:spcPts val="0"/>
              </a:spcAft>
              <a:buSzPts val="1800"/>
              <a:buChar char="▪"/>
              <a:defRPr sz="1800"/>
            </a:lvl3pPr>
            <a:lvl4pPr indent="-330200" lvl="3" marL="1828800" rtl="0" algn="l">
              <a:lnSpc>
                <a:spcPct val="95000"/>
              </a:lnSpc>
              <a:spcBef>
                <a:spcPts val="600"/>
              </a:spcBef>
              <a:spcAft>
                <a:spcPts val="0"/>
              </a:spcAft>
              <a:buSzPts val="1600"/>
              <a:buChar char="o"/>
              <a:defRPr sz="1600"/>
            </a:lvl4pPr>
            <a:lvl5pPr indent="-330200" lvl="4" marL="2286000" rtl="0" algn="l">
              <a:lnSpc>
                <a:spcPct val="95000"/>
              </a:lnSpc>
              <a:spcBef>
                <a:spcPts val="600"/>
              </a:spcBef>
              <a:spcAft>
                <a:spcPts val="0"/>
              </a:spcAft>
              <a:buSzPts val="1600"/>
              <a:buChar char="•"/>
              <a:defRPr sz="1600"/>
            </a:lvl5pPr>
            <a:lvl6pPr indent="-342900" lvl="5" marL="2743200" rtl="0" algn="l">
              <a:spcBef>
                <a:spcPts val="360"/>
              </a:spcBef>
              <a:spcAft>
                <a:spcPts val="0"/>
              </a:spcAft>
              <a:buSzPts val="1800"/>
              <a:buChar char="•"/>
              <a:defRPr sz="1800"/>
            </a:lvl6pPr>
            <a:lvl7pPr indent="-342900" lvl="6" marL="3200400" rtl="0" algn="l">
              <a:spcBef>
                <a:spcPts val="360"/>
              </a:spcBef>
              <a:spcAft>
                <a:spcPts val="0"/>
              </a:spcAft>
              <a:buSzPts val="1800"/>
              <a:buChar char="•"/>
              <a:defRPr sz="1800"/>
            </a:lvl7pPr>
            <a:lvl8pPr indent="-342900" lvl="7" marL="3657600" rtl="0" algn="l">
              <a:spcBef>
                <a:spcPts val="360"/>
              </a:spcBef>
              <a:spcAft>
                <a:spcPts val="0"/>
              </a:spcAft>
              <a:buSzPts val="1800"/>
              <a:buChar char="•"/>
              <a:defRPr sz="1800"/>
            </a:lvl8pPr>
            <a:lvl9pPr indent="-342900" lvl="8" marL="4114800" rtl="0" algn="l">
              <a:spcBef>
                <a:spcPts val="360"/>
              </a:spcBef>
              <a:spcAft>
                <a:spcPts val="0"/>
              </a:spcAft>
              <a:buSzPts val="1800"/>
              <a:buChar char="•"/>
              <a:defRPr sz="1800"/>
            </a:lvl9pPr>
          </a:lstStyle>
          <a:p/>
        </p:txBody>
      </p:sp>
      <p:sp>
        <p:nvSpPr>
          <p:cNvPr id="33" name="Google Shape;33;p5"/>
          <p:cNvSpPr txBox="1"/>
          <p:nvPr>
            <p:ph idx="12" type="sldNum"/>
          </p:nvPr>
        </p:nvSpPr>
        <p:spPr>
          <a:xfrm>
            <a:off x="1" y="4790748"/>
            <a:ext cx="457200" cy="2955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
        <p:nvSpPr>
          <p:cNvPr id="34" name="Google Shape;34;p5"/>
          <p:cNvSpPr txBox="1"/>
          <p:nvPr>
            <p:ph idx="11" type="ftr"/>
          </p:nvPr>
        </p:nvSpPr>
        <p:spPr>
          <a:xfrm>
            <a:off x="457200" y="4800600"/>
            <a:ext cx="5105400" cy="2286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35" name="Shape 35"/>
        <p:cNvGrpSpPr/>
        <p:nvPr/>
      </p:nvGrpSpPr>
      <p:grpSpPr>
        <a:xfrm>
          <a:off x="0" y="0"/>
          <a:ext cx="0" cy="0"/>
          <a:chOff x="0" y="0"/>
          <a:chExt cx="0" cy="0"/>
        </a:xfrm>
      </p:grpSpPr>
      <p:pic>
        <p:nvPicPr>
          <p:cNvPr descr="greyWatermark-20.png" id="36" name="Google Shape;36;p6"/>
          <p:cNvPicPr preferRelativeResize="0"/>
          <p:nvPr/>
        </p:nvPicPr>
        <p:blipFill rotWithShape="1">
          <a:blip r:embed="rId2">
            <a:alphaModFix/>
          </a:blip>
          <a:srcRect b="0" l="0" r="0" t="0"/>
          <a:stretch/>
        </p:blipFill>
        <p:spPr>
          <a:xfrm>
            <a:off x="5185590" y="2236414"/>
            <a:ext cx="2968808" cy="2907086"/>
          </a:xfrm>
          <a:prstGeom prst="rect">
            <a:avLst/>
          </a:prstGeom>
          <a:noFill/>
          <a:ln>
            <a:noFill/>
          </a:ln>
        </p:spPr>
      </p:pic>
      <p:sp>
        <p:nvSpPr>
          <p:cNvPr id="37" name="Google Shape;37;p6"/>
          <p:cNvSpPr txBox="1"/>
          <p:nvPr>
            <p:ph type="ctrTitle"/>
          </p:nvPr>
        </p:nvSpPr>
        <p:spPr>
          <a:xfrm>
            <a:off x="457200" y="1714500"/>
            <a:ext cx="6858000" cy="11430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rgbClr val="262626"/>
              </a:buClr>
              <a:buSzPts val="4000"/>
              <a:buFont typeface="Verdana"/>
              <a:buNone/>
              <a:defRPr b="1" sz="40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8" name="Google Shape;38;p6"/>
          <p:cNvSpPr txBox="1"/>
          <p:nvPr>
            <p:ph idx="1" type="subTitle"/>
          </p:nvPr>
        </p:nvSpPr>
        <p:spPr>
          <a:xfrm>
            <a:off x="457200" y="3031236"/>
            <a:ext cx="6858000" cy="742800"/>
          </a:xfrm>
          <a:prstGeom prst="rect">
            <a:avLst/>
          </a:prstGeom>
          <a:noFill/>
          <a:ln>
            <a:noFill/>
          </a:ln>
        </p:spPr>
        <p:txBody>
          <a:bodyPr anchorCtr="0" anchor="t" bIns="45700" lIns="91425" spcFirstLastPara="1" rIns="91425" wrap="square" tIns="45700">
            <a:noAutofit/>
          </a:bodyPr>
          <a:lstStyle>
            <a:lvl1pPr lvl="0" rtl="0" algn="l">
              <a:lnSpc>
                <a:spcPct val="95000"/>
              </a:lnSpc>
              <a:spcBef>
                <a:spcPts val="1200"/>
              </a:spcBef>
              <a:spcAft>
                <a:spcPts val="0"/>
              </a:spcAft>
              <a:buSzPts val="2800"/>
              <a:buNone/>
              <a:defRPr sz="2800">
                <a:solidFill>
                  <a:schemeClr val="dk2"/>
                </a:solidFill>
              </a:defRPr>
            </a:lvl1pPr>
            <a:lvl2pPr lvl="1" rtl="0" algn="ctr">
              <a:lnSpc>
                <a:spcPct val="95000"/>
              </a:lnSpc>
              <a:spcBef>
                <a:spcPts val="600"/>
              </a:spcBef>
              <a:spcAft>
                <a:spcPts val="0"/>
              </a:spcAft>
              <a:buSzPts val="2000"/>
              <a:buNone/>
              <a:defRPr>
                <a:solidFill>
                  <a:srgbClr val="888888"/>
                </a:solidFill>
              </a:defRPr>
            </a:lvl2pPr>
            <a:lvl3pPr lvl="2" rtl="0" algn="ctr">
              <a:lnSpc>
                <a:spcPct val="95000"/>
              </a:lnSpc>
              <a:spcBef>
                <a:spcPts val="600"/>
              </a:spcBef>
              <a:spcAft>
                <a:spcPts val="0"/>
              </a:spcAft>
              <a:buSzPts val="1800"/>
              <a:buNone/>
              <a:defRPr>
                <a:solidFill>
                  <a:srgbClr val="888888"/>
                </a:solidFill>
              </a:defRPr>
            </a:lvl3pPr>
            <a:lvl4pPr lvl="3" rtl="0" algn="ctr">
              <a:lnSpc>
                <a:spcPct val="95000"/>
              </a:lnSpc>
              <a:spcBef>
                <a:spcPts val="600"/>
              </a:spcBef>
              <a:spcAft>
                <a:spcPts val="0"/>
              </a:spcAft>
              <a:buSzPts val="1600"/>
              <a:buNone/>
              <a:defRPr>
                <a:solidFill>
                  <a:srgbClr val="888888"/>
                </a:solidFill>
              </a:defRPr>
            </a:lvl4pPr>
            <a:lvl5pPr lvl="4" rtl="0" algn="ctr">
              <a:lnSpc>
                <a:spcPct val="95000"/>
              </a:lnSpc>
              <a:spcBef>
                <a:spcPts val="600"/>
              </a:spcBef>
              <a:spcAft>
                <a:spcPts val="0"/>
              </a:spcAft>
              <a:buSzPts val="1600"/>
              <a:buNone/>
              <a:defRPr>
                <a:solidFill>
                  <a:srgbClr val="888888"/>
                </a:solidFill>
              </a:defRPr>
            </a:lvl5pPr>
            <a:lvl6pPr lvl="5" rtl="0" algn="ctr">
              <a:spcBef>
                <a:spcPts val="320"/>
              </a:spcBef>
              <a:spcAft>
                <a:spcPts val="0"/>
              </a:spcAft>
              <a:buSzPts val="1600"/>
              <a:buNone/>
              <a:defRPr>
                <a:solidFill>
                  <a:srgbClr val="888888"/>
                </a:solidFill>
              </a:defRPr>
            </a:lvl6pPr>
            <a:lvl7pPr lvl="6" rtl="0" algn="ctr">
              <a:spcBef>
                <a:spcPts val="320"/>
              </a:spcBef>
              <a:spcAft>
                <a:spcPts val="0"/>
              </a:spcAft>
              <a:buSzPts val="1600"/>
              <a:buNone/>
              <a:defRPr>
                <a:solidFill>
                  <a:srgbClr val="888888"/>
                </a:solidFill>
              </a:defRPr>
            </a:lvl7pPr>
            <a:lvl8pPr lvl="7" rtl="0" algn="ctr">
              <a:spcBef>
                <a:spcPts val="320"/>
              </a:spcBef>
              <a:spcAft>
                <a:spcPts val="0"/>
              </a:spcAft>
              <a:buSzPts val="1600"/>
              <a:buNone/>
              <a:defRPr>
                <a:solidFill>
                  <a:srgbClr val="888888"/>
                </a:solidFill>
              </a:defRPr>
            </a:lvl8pPr>
            <a:lvl9pPr lvl="8" rtl="0" algn="ctr">
              <a:spcBef>
                <a:spcPts val="320"/>
              </a:spcBef>
              <a:spcAft>
                <a:spcPts val="0"/>
              </a:spcAft>
              <a:buSzPts val="1600"/>
              <a:buNone/>
              <a:defRPr>
                <a:solidFill>
                  <a:srgbClr val="888888"/>
                </a:solidFill>
              </a:defRPr>
            </a:lvl9pPr>
          </a:lstStyle>
          <a:p/>
        </p:txBody>
      </p:sp>
      <p:pic>
        <p:nvPicPr>
          <p:cNvPr id="39" name="Google Shape;39;p6"/>
          <p:cNvPicPr preferRelativeResize="0"/>
          <p:nvPr/>
        </p:nvPicPr>
        <p:blipFill rotWithShape="1">
          <a:blip r:embed="rId3">
            <a:alphaModFix/>
          </a:blip>
          <a:srcRect b="0" l="0" r="0" t="0"/>
          <a:stretch/>
        </p:blipFill>
        <p:spPr>
          <a:xfrm>
            <a:off x="533400" y="742950"/>
            <a:ext cx="2057400" cy="66698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57175"/>
            <a:ext cx="8229600" cy="6000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rgbClr val="262626"/>
              </a:buClr>
              <a:buSzPts val="3200"/>
              <a:buFont typeface="Verdana"/>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2" name="Google Shape;42;p7"/>
          <p:cNvSpPr txBox="1"/>
          <p:nvPr>
            <p:ph idx="1" type="body"/>
          </p:nvPr>
        </p:nvSpPr>
        <p:spPr>
          <a:xfrm>
            <a:off x="762000" y="1122552"/>
            <a:ext cx="3657600" cy="479700"/>
          </a:xfrm>
          <a:prstGeom prst="rect">
            <a:avLst/>
          </a:prstGeom>
          <a:noFill/>
          <a:ln>
            <a:noFill/>
          </a:ln>
        </p:spPr>
        <p:txBody>
          <a:bodyPr anchorCtr="0" anchor="b" bIns="45700" lIns="91425" spcFirstLastPara="1" rIns="91425" wrap="square" tIns="45700">
            <a:noAutofit/>
          </a:bodyPr>
          <a:lstStyle>
            <a:lvl1pPr indent="-228600" lvl="0" marL="457200" rtl="0" algn="l">
              <a:lnSpc>
                <a:spcPct val="95000"/>
              </a:lnSpc>
              <a:spcBef>
                <a:spcPts val="1200"/>
              </a:spcBef>
              <a:spcAft>
                <a:spcPts val="0"/>
              </a:spcAft>
              <a:buSzPts val="2000"/>
              <a:buNone/>
              <a:defRPr b="1" sz="2000">
                <a:solidFill>
                  <a:schemeClr val="dk2"/>
                </a:solidFill>
                <a:latin typeface="Verdana"/>
                <a:ea typeface="Verdana"/>
                <a:cs typeface="Verdana"/>
                <a:sym typeface="Verdana"/>
              </a:defRPr>
            </a:lvl1pPr>
            <a:lvl2pPr indent="-228600" lvl="1" marL="914400" rtl="0" algn="l">
              <a:lnSpc>
                <a:spcPct val="95000"/>
              </a:lnSpc>
              <a:spcBef>
                <a:spcPts val="600"/>
              </a:spcBef>
              <a:spcAft>
                <a:spcPts val="0"/>
              </a:spcAft>
              <a:buSzPts val="2000"/>
              <a:buNone/>
              <a:defRPr b="1" sz="2000"/>
            </a:lvl2pPr>
            <a:lvl3pPr indent="-228600" lvl="2" marL="1371600" rtl="0" algn="l">
              <a:lnSpc>
                <a:spcPct val="95000"/>
              </a:lnSpc>
              <a:spcBef>
                <a:spcPts val="600"/>
              </a:spcBef>
              <a:spcAft>
                <a:spcPts val="0"/>
              </a:spcAft>
              <a:buSzPts val="1800"/>
              <a:buNone/>
              <a:defRPr b="1" sz="1800"/>
            </a:lvl3pPr>
            <a:lvl4pPr indent="-228600" lvl="3" marL="1828800" rtl="0" algn="l">
              <a:lnSpc>
                <a:spcPct val="95000"/>
              </a:lnSpc>
              <a:spcBef>
                <a:spcPts val="600"/>
              </a:spcBef>
              <a:spcAft>
                <a:spcPts val="0"/>
              </a:spcAft>
              <a:buSzPts val="1600"/>
              <a:buNone/>
              <a:defRPr b="1" sz="1600"/>
            </a:lvl4pPr>
            <a:lvl5pPr indent="-228600" lvl="4" marL="2286000" rtl="0" algn="l">
              <a:lnSpc>
                <a:spcPct val="95000"/>
              </a:lnSpc>
              <a:spcBef>
                <a:spcPts val="600"/>
              </a:spcBef>
              <a:spcAft>
                <a:spcPts val="0"/>
              </a:spcAft>
              <a:buSzPts val="1600"/>
              <a:buNone/>
              <a:defRPr b="1" sz="1600"/>
            </a:lvl5pPr>
            <a:lvl6pPr indent="-228600" lvl="5" marL="2743200" rtl="0" algn="l">
              <a:spcBef>
                <a:spcPts val="320"/>
              </a:spcBef>
              <a:spcAft>
                <a:spcPts val="0"/>
              </a:spcAft>
              <a:buSzPts val="1600"/>
              <a:buNone/>
              <a:defRPr b="1" sz="1600"/>
            </a:lvl6pPr>
            <a:lvl7pPr indent="-228600" lvl="6" marL="3200400" rtl="0" algn="l">
              <a:spcBef>
                <a:spcPts val="320"/>
              </a:spcBef>
              <a:spcAft>
                <a:spcPts val="0"/>
              </a:spcAft>
              <a:buSzPts val="1600"/>
              <a:buNone/>
              <a:defRPr b="1" sz="1600"/>
            </a:lvl7pPr>
            <a:lvl8pPr indent="-228600" lvl="7" marL="3657600" rtl="0" algn="l">
              <a:spcBef>
                <a:spcPts val="320"/>
              </a:spcBef>
              <a:spcAft>
                <a:spcPts val="0"/>
              </a:spcAft>
              <a:buSzPts val="1600"/>
              <a:buNone/>
              <a:defRPr b="1" sz="1600"/>
            </a:lvl8pPr>
            <a:lvl9pPr indent="-228600" lvl="8" marL="4114800" rtl="0" algn="l">
              <a:spcBef>
                <a:spcPts val="320"/>
              </a:spcBef>
              <a:spcAft>
                <a:spcPts val="0"/>
              </a:spcAft>
              <a:buSzPts val="1600"/>
              <a:buNone/>
              <a:defRPr b="1" sz="1600"/>
            </a:lvl9pPr>
          </a:lstStyle>
          <a:p/>
        </p:txBody>
      </p:sp>
      <p:sp>
        <p:nvSpPr>
          <p:cNvPr id="43" name="Google Shape;43;p7"/>
          <p:cNvSpPr txBox="1"/>
          <p:nvPr>
            <p:ph idx="2" type="body"/>
          </p:nvPr>
        </p:nvSpPr>
        <p:spPr>
          <a:xfrm>
            <a:off x="762000" y="1662300"/>
            <a:ext cx="3657600" cy="2967000"/>
          </a:xfrm>
          <a:prstGeom prst="rect">
            <a:avLst/>
          </a:prstGeom>
          <a:noFill/>
          <a:ln>
            <a:noFill/>
          </a:ln>
        </p:spPr>
        <p:txBody>
          <a:bodyPr anchorCtr="0" anchor="t" bIns="45700" lIns="91425" spcFirstLastPara="1" rIns="91425" wrap="square" tIns="45700">
            <a:noAutofit/>
          </a:bodyPr>
          <a:lstStyle>
            <a:lvl1pPr indent="-355600" lvl="0" marL="457200" rtl="0" algn="l">
              <a:lnSpc>
                <a:spcPct val="95000"/>
              </a:lnSpc>
              <a:spcBef>
                <a:spcPts val="1200"/>
              </a:spcBef>
              <a:spcAft>
                <a:spcPts val="0"/>
              </a:spcAft>
              <a:buSzPts val="2000"/>
              <a:buChar char="•"/>
              <a:defRPr sz="2000"/>
            </a:lvl1pPr>
            <a:lvl2pPr indent="-342900" lvl="1" marL="914400" rtl="0" algn="l">
              <a:lnSpc>
                <a:spcPct val="95000"/>
              </a:lnSpc>
              <a:spcBef>
                <a:spcPts val="600"/>
              </a:spcBef>
              <a:spcAft>
                <a:spcPts val="0"/>
              </a:spcAft>
              <a:buSzPts val="1800"/>
              <a:buChar char="─"/>
              <a:defRPr sz="1800"/>
            </a:lvl2pPr>
            <a:lvl3pPr indent="-330200" lvl="2" marL="1371600" rtl="0" algn="l">
              <a:lnSpc>
                <a:spcPct val="95000"/>
              </a:lnSpc>
              <a:spcBef>
                <a:spcPts val="600"/>
              </a:spcBef>
              <a:spcAft>
                <a:spcPts val="0"/>
              </a:spcAft>
              <a:buSzPts val="1600"/>
              <a:buChar char="▪"/>
              <a:defRPr sz="1600"/>
            </a:lvl3pPr>
            <a:lvl4pPr indent="-317500" lvl="3" marL="1828800" rtl="0" algn="l">
              <a:lnSpc>
                <a:spcPct val="95000"/>
              </a:lnSpc>
              <a:spcBef>
                <a:spcPts val="600"/>
              </a:spcBef>
              <a:spcAft>
                <a:spcPts val="0"/>
              </a:spcAft>
              <a:buSzPts val="1400"/>
              <a:buChar char="o"/>
              <a:defRPr sz="1400"/>
            </a:lvl4pPr>
            <a:lvl5pPr indent="-317500" lvl="4" marL="2286000" rtl="0" algn="l">
              <a:lnSpc>
                <a:spcPct val="95000"/>
              </a:lnSpc>
              <a:spcBef>
                <a:spcPts val="600"/>
              </a:spcBef>
              <a:spcAft>
                <a:spcPts val="0"/>
              </a:spcAft>
              <a:buSzPts val="1400"/>
              <a:buChar char="•"/>
              <a:defRPr sz="1400"/>
            </a:lvl5pPr>
            <a:lvl6pPr indent="-330200" lvl="5" marL="2743200" rtl="0" algn="l">
              <a:spcBef>
                <a:spcPts val="320"/>
              </a:spcBef>
              <a:spcAft>
                <a:spcPts val="0"/>
              </a:spcAft>
              <a:buSzPts val="1600"/>
              <a:buChar char="•"/>
              <a:defRPr sz="1600"/>
            </a:lvl6pPr>
            <a:lvl7pPr indent="-330200" lvl="6" marL="3200400" rtl="0" algn="l">
              <a:spcBef>
                <a:spcPts val="320"/>
              </a:spcBef>
              <a:spcAft>
                <a:spcPts val="0"/>
              </a:spcAft>
              <a:buSzPts val="1600"/>
              <a:buChar char="•"/>
              <a:defRPr sz="1600"/>
            </a:lvl7pPr>
            <a:lvl8pPr indent="-330200" lvl="7" marL="3657600" rtl="0" algn="l">
              <a:spcBef>
                <a:spcPts val="320"/>
              </a:spcBef>
              <a:spcAft>
                <a:spcPts val="0"/>
              </a:spcAft>
              <a:buSzPts val="1600"/>
              <a:buChar char="•"/>
              <a:defRPr sz="1600"/>
            </a:lvl8pPr>
            <a:lvl9pPr indent="-330200" lvl="8" marL="4114800" rtl="0" algn="l">
              <a:spcBef>
                <a:spcPts val="320"/>
              </a:spcBef>
              <a:spcAft>
                <a:spcPts val="0"/>
              </a:spcAft>
              <a:buSzPts val="1600"/>
              <a:buChar char="•"/>
              <a:defRPr sz="1600"/>
            </a:lvl9pPr>
          </a:lstStyle>
          <a:p/>
        </p:txBody>
      </p:sp>
      <p:sp>
        <p:nvSpPr>
          <p:cNvPr id="44" name="Google Shape;44;p7"/>
          <p:cNvSpPr txBox="1"/>
          <p:nvPr>
            <p:ph idx="3" type="body"/>
          </p:nvPr>
        </p:nvSpPr>
        <p:spPr>
          <a:xfrm>
            <a:off x="4648200" y="1122552"/>
            <a:ext cx="3657600" cy="479700"/>
          </a:xfrm>
          <a:prstGeom prst="rect">
            <a:avLst/>
          </a:prstGeom>
          <a:noFill/>
          <a:ln>
            <a:noFill/>
          </a:ln>
        </p:spPr>
        <p:txBody>
          <a:bodyPr anchorCtr="0" anchor="b" bIns="45700" lIns="91425" spcFirstLastPara="1" rIns="91425" wrap="square" tIns="45700">
            <a:noAutofit/>
          </a:bodyPr>
          <a:lstStyle>
            <a:lvl1pPr indent="-228600" lvl="0" marL="457200" rtl="0" algn="l">
              <a:lnSpc>
                <a:spcPct val="95000"/>
              </a:lnSpc>
              <a:spcBef>
                <a:spcPts val="1200"/>
              </a:spcBef>
              <a:spcAft>
                <a:spcPts val="0"/>
              </a:spcAft>
              <a:buSzPts val="2000"/>
              <a:buNone/>
              <a:defRPr b="1" sz="2000">
                <a:solidFill>
                  <a:schemeClr val="dk2"/>
                </a:solidFill>
                <a:latin typeface="Verdana"/>
                <a:ea typeface="Verdana"/>
                <a:cs typeface="Verdana"/>
                <a:sym typeface="Verdana"/>
              </a:defRPr>
            </a:lvl1pPr>
            <a:lvl2pPr indent="-228600" lvl="1" marL="914400" rtl="0" algn="l">
              <a:lnSpc>
                <a:spcPct val="95000"/>
              </a:lnSpc>
              <a:spcBef>
                <a:spcPts val="600"/>
              </a:spcBef>
              <a:spcAft>
                <a:spcPts val="0"/>
              </a:spcAft>
              <a:buSzPts val="2000"/>
              <a:buNone/>
              <a:defRPr b="1" sz="2000"/>
            </a:lvl2pPr>
            <a:lvl3pPr indent="-228600" lvl="2" marL="1371600" rtl="0" algn="l">
              <a:lnSpc>
                <a:spcPct val="95000"/>
              </a:lnSpc>
              <a:spcBef>
                <a:spcPts val="600"/>
              </a:spcBef>
              <a:spcAft>
                <a:spcPts val="0"/>
              </a:spcAft>
              <a:buSzPts val="1800"/>
              <a:buNone/>
              <a:defRPr b="1" sz="1800"/>
            </a:lvl3pPr>
            <a:lvl4pPr indent="-228600" lvl="3" marL="1828800" rtl="0" algn="l">
              <a:lnSpc>
                <a:spcPct val="95000"/>
              </a:lnSpc>
              <a:spcBef>
                <a:spcPts val="600"/>
              </a:spcBef>
              <a:spcAft>
                <a:spcPts val="0"/>
              </a:spcAft>
              <a:buSzPts val="1600"/>
              <a:buNone/>
              <a:defRPr b="1" sz="1600"/>
            </a:lvl4pPr>
            <a:lvl5pPr indent="-228600" lvl="4" marL="2286000" rtl="0" algn="l">
              <a:lnSpc>
                <a:spcPct val="95000"/>
              </a:lnSpc>
              <a:spcBef>
                <a:spcPts val="600"/>
              </a:spcBef>
              <a:spcAft>
                <a:spcPts val="0"/>
              </a:spcAft>
              <a:buSzPts val="1600"/>
              <a:buNone/>
              <a:defRPr b="1" sz="1600"/>
            </a:lvl5pPr>
            <a:lvl6pPr indent="-228600" lvl="5" marL="2743200" rtl="0" algn="l">
              <a:spcBef>
                <a:spcPts val="320"/>
              </a:spcBef>
              <a:spcAft>
                <a:spcPts val="0"/>
              </a:spcAft>
              <a:buSzPts val="1600"/>
              <a:buNone/>
              <a:defRPr b="1" sz="1600"/>
            </a:lvl6pPr>
            <a:lvl7pPr indent="-228600" lvl="6" marL="3200400" rtl="0" algn="l">
              <a:spcBef>
                <a:spcPts val="320"/>
              </a:spcBef>
              <a:spcAft>
                <a:spcPts val="0"/>
              </a:spcAft>
              <a:buSzPts val="1600"/>
              <a:buNone/>
              <a:defRPr b="1" sz="1600"/>
            </a:lvl7pPr>
            <a:lvl8pPr indent="-228600" lvl="7" marL="3657600" rtl="0" algn="l">
              <a:spcBef>
                <a:spcPts val="320"/>
              </a:spcBef>
              <a:spcAft>
                <a:spcPts val="0"/>
              </a:spcAft>
              <a:buSzPts val="1600"/>
              <a:buNone/>
              <a:defRPr b="1" sz="1600"/>
            </a:lvl8pPr>
            <a:lvl9pPr indent="-228600" lvl="8" marL="4114800" rtl="0" algn="l">
              <a:spcBef>
                <a:spcPts val="320"/>
              </a:spcBef>
              <a:spcAft>
                <a:spcPts val="0"/>
              </a:spcAft>
              <a:buSzPts val="1600"/>
              <a:buNone/>
              <a:defRPr b="1" sz="1600"/>
            </a:lvl9pPr>
          </a:lstStyle>
          <a:p/>
        </p:txBody>
      </p:sp>
      <p:sp>
        <p:nvSpPr>
          <p:cNvPr id="45" name="Google Shape;45;p7"/>
          <p:cNvSpPr txBox="1"/>
          <p:nvPr>
            <p:ph idx="4" type="body"/>
          </p:nvPr>
        </p:nvSpPr>
        <p:spPr>
          <a:xfrm>
            <a:off x="4648200" y="1662300"/>
            <a:ext cx="3657600" cy="2967000"/>
          </a:xfrm>
          <a:prstGeom prst="rect">
            <a:avLst/>
          </a:prstGeom>
          <a:noFill/>
          <a:ln>
            <a:noFill/>
          </a:ln>
        </p:spPr>
        <p:txBody>
          <a:bodyPr anchorCtr="0" anchor="t" bIns="45700" lIns="91425" spcFirstLastPara="1" rIns="91425" wrap="square" tIns="45700">
            <a:noAutofit/>
          </a:bodyPr>
          <a:lstStyle>
            <a:lvl1pPr indent="-355600" lvl="0" marL="457200" rtl="0" algn="l">
              <a:lnSpc>
                <a:spcPct val="95000"/>
              </a:lnSpc>
              <a:spcBef>
                <a:spcPts val="1200"/>
              </a:spcBef>
              <a:spcAft>
                <a:spcPts val="0"/>
              </a:spcAft>
              <a:buSzPts val="2000"/>
              <a:buChar char="•"/>
              <a:defRPr sz="2000"/>
            </a:lvl1pPr>
            <a:lvl2pPr indent="-342900" lvl="1" marL="914400" rtl="0" algn="l">
              <a:lnSpc>
                <a:spcPct val="95000"/>
              </a:lnSpc>
              <a:spcBef>
                <a:spcPts val="600"/>
              </a:spcBef>
              <a:spcAft>
                <a:spcPts val="0"/>
              </a:spcAft>
              <a:buSzPts val="1800"/>
              <a:buChar char="─"/>
              <a:defRPr sz="1800"/>
            </a:lvl2pPr>
            <a:lvl3pPr indent="-330200" lvl="2" marL="1371600" rtl="0" algn="l">
              <a:lnSpc>
                <a:spcPct val="95000"/>
              </a:lnSpc>
              <a:spcBef>
                <a:spcPts val="600"/>
              </a:spcBef>
              <a:spcAft>
                <a:spcPts val="0"/>
              </a:spcAft>
              <a:buSzPts val="1600"/>
              <a:buChar char="▪"/>
              <a:defRPr sz="1600"/>
            </a:lvl3pPr>
            <a:lvl4pPr indent="-317500" lvl="3" marL="1828800" rtl="0" algn="l">
              <a:lnSpc>
                <a:spcPct val="95000"/>
              </a:lnSpc>
              <a:spcBef>
                <a:spcPts val="600"/>
              </a:spcBef>
              <a:spcAft>
                <a:spcPts val="0"/>
              </a:spcAft>
              <a:buSzPts val="1400"/>
              <a:buChar char="o"/>
              <a:defRPr sz="1400"/>
            </a:lvl4pPr>
            <a:lvl5pPr indent="-317500" lvl="4" marL="2286000" rtl="0" algn="l">
              <a:lnSpc>
                <a:spcPct val="95000"/>
              </a:lnSpc>
              <a:spcBef>
                <a:spcPts val="600"/>
              </a:spcBef>
              <a:spcAft>
                <a:spcPts val="0"/>
              </a:spcAft>
              <a:buSzPts val="1400"/>
              <a:buChar char="•"/>
              <a:defRPr sz="1400"/>
            </a:lvl5pPr>
            <a:lvl6pPr indent="-330200" lvl="5" marL="2743200" rtl="0" algn="l">
              <a:spcBef>
                <a:spcPts val="320"/>
              </a:spcBef>
              <a:spcAft>
                <a:spcPts val="0"/>
              </a:spcAft>
              <a:buSzPts val="1600"/>
              <a:buChar char="•"/>
              <a:defRPr sz="1600"/>
            </a:lvl6pPr>
            <a:lvl7pPr indent="-330200" lvl="6" marL="3200400" rtl="0" algn="l">
              <a:spcBef>
                <a:spcPts val="320"/>
              </a:spcBef>
              <a:spcAft>
                <a:spcPts val="0"/>
              </a:spcAft>
              <a:buSzPts val="1600"/>
              <a:buChar char="•"/>
              <a:defRPr sz="1600"/>
            </a:lvl7pPr>
            <a:lvl8pPr indent="-330200" lvl="7" marL="3657600" rtl="0" algn="l">
              <a:spcBef>
                <a:spcPts val="320"/>
              </a:spcBef>
              <a:spcAft>
                <a:spcPts val="0"/>
              </a:spcAft>
              <a:buSzPts val="1600"/>
              <a:buChar char="•"/>
              <a:defRPr sz="1600"/>
            </a:lvl8pPr>
            <a:lvl9pPr indent="-330200" lvl="8" marL="4114800" rtl="0" algn="l">
              <a:spcBef>
                <a:spcPts val="320"/>
              </a:spcBef>
              <a:spcAft>
                <a:spcPts val="0"/>
              </a:spcAft>
              <a:buSzPts val="1600"/>
              <a:buChar char="•"/>
              <a:defRPr sz="1600"/>
            </a:lvl9pPr>
          </a:lstStyle>
          <a:p/>
        </p:txBody>
      </p:sp>
      <p:sp>
        <p:nvSpPr>
          <p:cNvPr id="46" name="Google Shape;46;p7"/>
          <p:cNvSpPr txBox="1"/>
          <p:nvPr>
            <p:ph idx="12" type="sldNum"/>
          </p:nvPr>
        </p:nvSpPr>
        <p:spPr>
          <a:xfrm>
            <a:off x="1" y="4790748"/>
            <a:ext cx="457200" cy="2955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
        <p:nvSpPr>
          <p:cNvPr id="47" name="Google Shape;47;p7"/>
          <p:cNvSpPr txBox="1"/>
          <p:nvPr>
            <p:ph idx="11" type="ftr"/>
          </p:nvPr>
        </p:nvSpPr>
        <p:spPr>
          <a:xfrm>
            <a:off x="457200" y="4800600"/>
            <a:ext cx="5105400" cy="2286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sp>
        <p:nvSpPr>
          <p:cNvPr id="49" name="Google Shape;49;p8"/>
          <p:cNvSpPr txBox="1"/>
          <p:nvPr>
            <p:ph type="title"/>
          </p:nvPr>
        </p:nvSpPr>
        <p:spPr>
          <a:xfrm>
            <a:off x="457200" y="257175"/>
            <a:ext cx="8229600" cy="6000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rgbClr val="262626"/>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0" name="Google Shape;50;p8"/>
          <p:cNvSpPr txBox="1"/>
          <p:nvPr>
            <p:ph idx="12" type="sldNum"/>
          </p:nvPr>
        </p:nvSpPr>
        <p:spPr>
          <a:xfrm>
            <a:off x="1" y="4790748"/>
            <a:ext cx="457200" cy="2955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
        <p:nvSpPr>
          <p:cNvPr id="51" name="Google Shape;51;p8"/>
          <p:cNvSpPr txBox="1"/>
          <p:nvPr>
            <p:ph idx="11" type="ftr"/>
          </p:nvPr>
        </p:nvSpPr>
        <p:spPr>
          <a:xfrm>
            <a:off x="457200" y="4800600"/>
            <a:ext cx="5105400" cy="2286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9"/>
          <p:cNvSpPr txBox="1"/>
          <p:nvPr>
            <p:ph idx="12" type="sldNum"/>
          </p:nvPr>
        </p:nvSpPr>
        <p:spPr>
          <a:xfrm>
            <a:off x="0" y="4793742"/>
            <a:ext cx="459300" cy="2739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
        <p:nvSpPr>
          <p:cNvPr id="54" name="Google Shape;54;p9"/>
          <p:cNvSpPr txBox="1"/>
          <p:nvPr>
            <p:ph idx="11" type="ftr"/>
          </p:nvPr>
        </p:nvSpPr>
        <p:spPr>
          <a:xfrm>
            <a:off x="457200" y="4800600"/>
            <a:ext cx="5105400" cy="2286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5" name="Shape 55"/>
        <p:cNvGrpSpPr/>
        <p:nvPr/>
      </p:nvGrpSpPr>
      <p:grpSpPr>
        <a:xfrm>
          <a:off x="0" y="0"/>
          <a:ext cx="0" cy="0"/>
          <a:chOff x="0" y="0"/>
          <a:chExt cx="0" cy="0"/>
        </a:xfrm>
      </p:grpSpPr>
      <p:sp>
        <p:nvSpPr>
          <p:cNvPr id="56" name="Google Shape;56;p10"/>
          <p:cNvSpPr txBox="1"/>
          <p:nvPr>
            <p:ph type="title"/>
          </p:nvPr>
        </p:nvSpPr>
        <p:spPr>
          <a:xfrm>
            <a:off x="457200" y="57150"/>
            <a:ext cx="8305800" cy="8001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rgbClr val="262626"/>
              </a:buClr>
              <a:buSzPts val="3200"/>
              <a:buFont typeface="Verdana"/>
              <a:buNone/>
              <a:defRPr b="1" sz="32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7" name="Google Shape;57;p10"/>
          <p:cNvSpPr txBox="1"/>
          <p:nvPr>
            <p:ph idx="1" type="body"/>
          </p:nvPr>
        </p:nvSpPr>
        <p:spPr>
          <a:xfrm>
            <a:off x="3392782" y="1143000"/>
            <a:ext cx="5294100" cy="3486000"/>
          </a:xfrm>
          <a:prstGeom prst="rect">
            <a:avLst/>
          </a:prstGeom>
          <a:noFill/>
          <a:ln>
            <a:noFill/>
          </a:ln>
        </p:spPr>
        <p:txBody>
          <a:bodyPr anchorCtr="0" anchor="t" bIns="45700" lIns="91425" spcFirstLastPara="1" rIns="91425" wrap="square" tIns="45700">
            <a:noAutofit/>
          </a:bodyPr>
          <a:lstStyle>
            <a:lvl1pPr indent="-381000" lvl="0" marL="457200" rtl="0" algn="l">
              <a:lnSpc>
                <a:spcPct val="95000"/>
              </a:lnSpc>
              <a:spcBef>
                <a:spcPts val="1200"/>
              </a:spcBef>
              <a:spcAft>
                <a:spcPts val="0"/>
              </a:spcAft>
              <a:buSzPts val="2400"/>
              <a:buChar char="•"/>
              <a:defRPr sz="2400"/>
            </a:lvl1pPr>
            <a:lvl2pPr indent="-368300" lvl="1" marL="914400" rtl="0" algn="l">
              <a:lnSpc>
                <a:spcPct val="95000"/>
              </a:lnSpc>
              <a:spcBef>
                <a:spcPts val="600"/>
              </a:spcBef>
              <a:spcAft>
                <a:spcPts val="0"/>
              </a:spcAft>
              <a:buSzPts val="2200"/>
              <a:buChar char="─"/>
              <a:defRPr sz="2200"/>
            </a:lvl2pPr>
            <a:lvl3pPr indent="-355600" lvl="2" marL="1371600" rtl="0" algn="l">
              <a:lnSpc>
                <a:spcPct val="95000"/>
              </a:lnSpc>
              <a:spcBef>
                <a:spcPts val="600"/>
              </a:spcBef>
              <a:spcAft>
                <a:spcPts val="0"/>
              </a:spcAft>
              <a:buSzPts val="2000"/>
              <a:buChar char="▪"/>
              <a:defRPr sz="2000"/>
            </a:lvl3pPr>
            <a:lvl4pPr indent="-342900" lvl="3" marL="1828800" rtl="0" algn="l">
              <a:lnSpc>
                <a:spcPct val="95000"/>
              </a:lnSpc>
              <a:spcBef>
                <a:spcPts val="600"/>
              </a:spcBef>
              <a:spcAft>
                <a:spcPts val="0"/>
              </a:spcAft>
              <a:buSzPts val="1800"/>
              <a:buChar char="o"/>
              <a:defRPr sz="1800"/>
            </a:lvl4pPr>
            <a:lvl5pPr indent="-342900" lvl="4" marL="2286000" rtl="0" algn="l">
              <a:lnSpc>
                <a:spcPct val="95000"/>
              </a:lnSpc>
              <a:spcBef>
                <a:spcPts val="600"/>
              </a:spcBef>
              <a:spcAft>
                <a:spcPts val="0"/>
              </a:spcAft>
              <a:buSzPts val="1800"/>
              <a:buChar char="•"/>
              <a:defRPr sz="1800"/>
            </a:lvl5pPr>
            <a:lvl6pPr indent="-355600" lvl="5" marL="2743200" rtl="0" algn="l">
              <a:spcBef>
                <a:spcPts val="400"/>
              </a:spcBef>
              <a:spcAft>
                <a:spcPts val="0"/>
              </a:spcAft>
              <a:buSzPts val="2000"/>
              <a:buChar char="•"/>
              <a:defRPr sz="2000"/>
            </a:lvl6pPr>
            <a:lvl7pPr indent="-355600" lvl="6" marL="3200400" rtl="0" algn="l">
              <a:spcBef>
                <a:spcPts val="400"/>
              </a:spcBef>
              <a:spcAft>
                <a:spcPts val="0"/>
              </a:spcAft>
              <a:buSzPts val="2000"/>
              <a:buChar char="•"/>
              <a:defRPr sz="2000"/>
            </a:lvl7pPr>
            <a:lvl8pPr indent="-355600" lvl="7" marL="3657600" rtl="0" algn="l">
              <a:spcBef>
                <a:spcPts val="400"/>
              </a:spcBef>
              <a:spcAft>
                <a:spcPts val="0"/>
              </a:spcAft>
              <a:buSzPts val="2000"/>
              <a:buChar char="•"/>
              <a:defRPr sz="2000"/>
            </a:lvl8pPr>
            <a:lvl9pPr indent="-355600" lvl="8" marL="4114800" rtl="0" algn="l">
              <a:spcBef>
                <a:spcPts val="400"/>
              </a:spcBef>
              <a:spcAft>
                <a:spcPts val="0"/>
              </a:spcAft>
              <a:buSzPts val="2000"/>
              <a:buChar char="•"/>
              <a:defRPr sz="2000"/>
            </a:lvl9pPr>
          </a:lstStyle>
          <a:p/>
        </p:txBody>
      </p:sp>
      <p:sp>
        <p:nvSpPr>
          <p:cNvPr id="58" name="Google Shape;58;p10"/>
          <p:cNvSpPr txBox="1"/>
          <p:nvPr>
            <p:ph idx="2" type="body"/>
          </p:nvPr>
        </p:nvSpPr>
        <p:spPr>
          <a:xfrm>
            <a:off x="443917" y="1143000"/>
            <a:ext cx="2673600" cy="3486000"/>
          </a:xfrm>
          <a:prstGeom prst="rect">
            <a:avLst/>
          </a:prstGeom>
          <a:noFill/>
          <a:ln>
            <a:noFill/>
          </a:ln>
        </p:spPr>
        <p:txBody>
          <a:bodyPr anchorCtr="0" anchor="t" bIns="45700" lIns="91425" spcFirstLastPara="1" rIns="91425" wrap="square" tIns="45700">
            <a:noAutofit/>
          </a:bodyPr>
          <a:lstStyle>
            <a:lvl1pPr indent="-228600" lvl="0" marL="457200" rtl="0" algn="l">
              <a:lnSpc>
                <a:spcPct val="95000"/>
              </a:lnSpc>
              <a:spcBef>
                <a:spcPts val="1200"/>
              </a:spcBef>
              <a:spcAft>
                <a:spcPts val="0"/>
              </a:spcAft>
              <a:buSzPts val="2000"/>
              <a:buNone/>
              <a:defRPr sz="2000">
                <a:solidFill>
                  <a:schemeClr val="dk2"/>
                </a:solidFill>
              </a:defRPr>
            </a:lvl1pPr>
            <a:lvl2pPr indent="-228600" lvl="1" marL="914400" rtl="0" algn="l">
              <a:lnSpc>
                <a:spcPct val="95000"/>
              </a:lnSpc>
              <a:spcBef>
                <a:spcPts val="600"/>
              </a:spcBef>
              <a:spcAft>
                <a:spcPts val="0"/>
              </a:spcAft>
              <a:buSzPts val="1200"/>
              <a:buNone/>
              <a:defRPr sz="1200"/>
            </a:lvl2pPr>
            <a:lvl3pPr indent="-228600" lvl="2" marL="1371600" rtl="0" algn="l">
              <a:lnSpc>
                <a:spcPct val="95000"/>
              </a:lnSpc>
              <a:spcBef>
                <a:spcPts val="600"/>
              </a:spcBef>
              <a:spcAft>
                <a:spcPts val="0"/>
              </a:spcAft>
              <a:buSzPts val="1000"/>
              <a:buNone/>
              <a:defRPr sz="1000"/>
            </a:lvl3pPr>
            <a:lvl4pPr indent="-228600" lvl="3" marL="1828800" rtl="0" algn="l">
              <a:lnSpc>
                <a:spcPct val="95000"/>
              </a:lnSpc>
              <a:spcBef>
                <a:spcPts val="600"/>
              </a:spcBef>
              <a:spcAft>
                <a:spcPts val="0"/>
              </a:spcAft>
              <a:buSzPts val="900"/>
              <a:buNone/>
              <a:defRPr sz="900"/>
            </a:lvl4pPr>
            <a:lvl5pPr indent="-228600" lvl="4" marL="2286000" rtl="0" algn="l">
              <a:lnSpc>
                <a:spcPct val="95000"/>
              </a:lnSpc>
              <a:spcBef>
                <a:spcPts val="600"/>
              </a:spcBef>
              <a:spcAft>
                <a:spcPts val="0"/>
              </a:spcAft>
              <a:buSzPts val="900"/>
              <a:buNone/>
              <a:defRPr sz="900"/>
            </a:lvl5pPr>
            <a:lvl6pPr indent="-228600" lvl="5" marL="2743200" rtl="0" algn="l">
              <a:spcBef>
                <a:spcPts val="180"/>
              </a:spcBef>
              <a:spcAft>
                <a:spcPts val="0"/>
              </a:spcAft>
              <a:buSzPts val="900"/>
              <a:buNone/>
              <a:defRPr sz="900"/>
            </a:lvl6pPr>
            <a:lvl7pPr indent="-228600" lvl="6" marL="3200400" rtl="0" algn="l">
              <a:spcBef>
                <a:spcPts val="180"/>
              </a:spcBef>
              <a:spcAft>
                <a:spcPts val="0"/>
              </a:spcAft>
              <a:buSzPts val="900"/>
              <a:buNone/>
              <a:defRPr sz="900"/>
            </a:lvl7pPr>
            <a:lvl8pPr indent="-228600" lvl="7" marL="3657600" rtl="0" algn="l">
              <a:spcBef>
                <a:spcPts val="180"/>
              </a:spcBef>
              <a:spcAft>
                <a:spcPts val="0"/>
              </a:spcAft>
              <a:buSzPts val="900"/>
              <a:buNone/>
              <a:defRPr sz="900"/>
            </a:lvl8pPr>
            <a:lvl9pPr indent="-228600" lvl="8" marL="4114800" rtl="0" algn="l">
              <a:spcBef>
                <a:spcPts val="180"/>
              </a:spcBef>
              <a:spcAft>
                <a:spcPts val="0"/>
              </a:spcAft>
              <a:buSzPts val="900"/>
              <a:buNone/>
              <a:defRPr sz="900"/>
            </a:lvl9pPr>
          </a:lstStyle>
          <a:p/>
        </p:txBody>
      </p:sp>
      <p:sp>
        <p:nvSpPr>
          <p:cNvPr id="59" name="Google Shape;59;p10"/>
          <p:cNvSpPr txBox="1"/>
          <p:nvPr>
            <p:ph idx="12" type="sldNum"/>
          </p:nvPr>
        </p:nvSpPr>
        <p:spPr>
          <a:xfrm>
            <a:off x="1" y="4790748"/>
            <a:ext cx="457200" cy="2955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cxnSp>
        <p:nvCxnSpPr>
          <p:cNvPr id="60" name="Google Shape;60;p10"/>
          <p:cNvCxnSpPr/>
          <p:nvPr/>
        </p:nvCxnSpPr>
        <p:spPr>
          <a:xfrm rot="5400000">
            <a:off x="1835404" y="2685895"/>
            <a:ext cx="2857500" cy="1500"/>
          </a:xfrm>
          <a:prstGeom prst="straightConnector1">
            <a:avLst/>
          </a:prstGeom>
          <a:noFill/>
          <a:ln cap="flat" cmpd="sng" w="15875">
            <a:solidFill>
              <a:srgbClr val="B5B5B5"/>
            </a:solidFill>
            <a:prstDash val="solid"/>
            <a:round/>
            <a:headEnd len="sm" w="sm" type="none"/>
            <a:tailEnd len="sm" w="sm" type="none"/>
          </a:ln>
        </p:spPr>
      </p:cxnSp>
      <p:sp>
        <p:nvSpPr>
          <p:cNvPr id="61" name="Google Shape;61;p10"/>
          <p:cNvSpPr txBox="1"/>
          <p:nvPr>
            <p:ph idx="11" type="ftr"/>
          </p:nvPr>
        </p:nvSpPr>
        <p:spPr>
          <a:xfrm>
            <a:off x="457200" y="4800600"/>
            <a:ext cx="5105400" cy="2286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57175"/>
            <a:ext cx="8229600" cy="6000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rgbClr val="262626"/>
              </a:buClr>
              <a:buSzPts val="3200"/>
              <a:buFont typeface="Verdana"/>
              <a:buNone/>
              <a:defRPr b="1" i="0" sz="3200" u="none" cap="none" strike="noStrike">
                <a:solidFill>
                  <a:srgbClr val="262626"/>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7" name="Google Shape;7;p1"/>
          <p:cNvSpPr txBox="1"/>
          <p:nvPr>
            <p:ph idx="1" type="body"/>
          </p:nvPr>
        </p:nvSpPr>
        <p:spPr>
          <a:xfrm>
            <a:off x="457200" y="1143000"/>
            <a:ext cx="8229600" cy="34860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95000"/>
              </a:lnSpc>
              <a:spcBef>
                <a:spcPts val="1200"/>
              </a:spcBef>
              <a:spcAft>
                <a:spcPts val="0"/>
              </a:spcAft>
              <a:buClr>
                <a:schemeClr val="lt2"/>
              </a:buClr>
              <a:buSzPts val="2400"/>
              <a:buFont typeface="Arial"/>
              <a:buChar char="•"/>
              <a:defRPr b="0" i="0" sz="2400" u="none" cap="none" strike="noStrike">
                <a:solidFill>
                  <a:schemeClr val="dk1"/>
                </a:solidFill>
                <a:latin typeface="Verdana"/>
                <a:ea typeface="Verdana"/>
                <a:cs typeface="Verdana"/>
                <a:sym typeface="Verdana"/>
              </a:defRPr>
            </a:lvl1pPr>
            <a:lvl2pPr indent="-355600" lvl="1" marL="914400" marR="0" rtl="0" algn="l">
              <a:lnSpc>
                <a:spcPct val="95000"/>
              </a:lnSpc>
              <a:spcBef>
                <a:spcPts val="600"/>
              </a:spcBef>
              <a:spcAft>
                <a:spcPts val="0"/>
              </a:spcAft>
              <a:buClr>
                <a:schemeClr val="lt2"/>
              </a:buClr>
              <a:buSzPts val="2000"/>
              <a:buFont typeface="Verdana"/>
              <a:buChar char="─"/>
              <a:defRPr b="0" i="0" sz="2000" u="none" cap="none" strike="noStrike">
                <a:solidFill>
                  <a:schemeClr val="dk1"/>
                </a:solidFill>
                <a:latin typeface="Verdana"/>
                <a:ea typeface="Verdana"/>
                <a:cs typeface="Verdana"/>
                <a:sym typeface="Verdana"/>
              </a:defRPr>
            </a:lvl2pPr>
            <a:lvl3pPr indent="-342900" lvl="2" marL="1371600" marR="0" rtl="0" algn="l">
              <a:lnSpc>
                <a:spcPct val="95000"/>
              </a:lnSpc>
              <a:spcBef>
                <a:spcPts val="600"/>
              </a:spcBef>
              <a:spcAft>
                <a:spcPts val="0"/>
              </a:spcAft>
              <a:buClr>
                <a:schemeClr val="lt2"/>
              </a:buClr>
              <a:buSzPts val="1800"/>
              <a:buFont typeface="Noto Sans Symbols"/>
              <a:buChar char="▪"/>
              <a:defRPr b="0" i="0" sz="1800" u="none" cap="none" strike="noStrike">
                <a:solidFill>
                  <a:schemeClr val="dk1"/>
                </a:solidFill>
                <a:latin typeface="Verdana"/>
                <a:ea typeface="Verdana"/>
                <a:cs typeface="Verdana"/>
                <a:sym typeface="Verdana"/>
              </a:defRPr>
            </a:lvl3pPr>
            <a:lvl4pPr indent="-330200" lvl="3" marL="1828800" marR="0" rtl="0" algn="l">
              <a:lnSpc>
                <a:spcPct val="95000"/>
              </a:lnSpc>
              <a:spcBef>
                <a:spcPts val="600"/>
              </a:spcBef>
              <a:spcAft>
                <a:spcPts val="0"/>
              </a:spcAft>
              <a:buClr>
                <a:schemeClr val="lt2"/>
              </a:buClr>
              <a:buSzPts val="1600"/>
              <a:buFont typeface="Courier New"/>
              <a:buChar char="o"/>
              <a:defRPr b="0" i="0" sz="1600" u="none" cap="none" strike="noStrike">
                <a:solidFill>
                  <a:schemeClr val="dk1"/>
                </a:solidFill>
                <a:latin typeface="Verdana"/>
                <a:ea typeface="Verdana"/>
                <a:cs typeface="Verdana"/>
                <a:sym typeface="Verdana"/>
              </a:defRPr>
            </a:lvl4pPr>
            <a:lvl5pPr indent="-330200" lvl="4" marL="2286000" marR="0" rtl="0" algn="l">
              <a:lnSpc>
                <a:spcPct val="95000"/>
              </a:lnSpc>
              <a:spcBef>
                <a:spcPts val="600"/>
              </a:spcBef>
              <a:spcAft>
                <a:spcPts val="0"/>
              </a:spcAft>
              <a:buClr>
                <a:schemeClr val="lt2"/>
              </a:buClr>
              <a:buSzPts val="1600"/>
              <a:buFont typeface="Arial"/>
              <a:buChar char="•"/>
              <a:defRPr b="0" i="0" sz="1600" u="none" cap="none" strike="noStrike">
                <a:solidFill>
                  <a:schemeClr val="dk1"/>
                </a:solidFill>
                <a:latin typeface="Verdana"/>
                <a:ea typeface="Verdana"/>
                <a:cs typeface="Verdana"/>
                <a:sym typeface="Verdana"/>
              </a:defRPr>
            </a:lvl5pPr>
            <a:lvl6pPr indent="-330200" lvl="5" marL="2743200" marR="0" rtl="0" algn="l">
              <a:spcBef>
                <a:spcPts val="320"/>
              </a:spcBef>
              <a:spcAft>
                <a:spcPts val="0"/>
              </a:spcAft>
              <a:buClr>
                <a:schemeClr val="accent1"/>
              </a:buClr>
              <a:buSzPts val="1600"/>
              <a:buFont typeface="Arial"/>
              <a:buChar char="•"/>
              <a:defRPr b="0" i="0" sz="1600" u="none" cap="none" strike="noStrike">
                <a:solidFill>
                  <a:schemeClr val="dk2"/>
                </a:solidFill>
                <a:latin typeface="Verdana"/>
                <a:ea typeface="Verdana"/>
                <a:cs typeface="Verdana"/>
                <a:sym typeface="Verdana"/>
              </a:defRPr>
            </a:lvl6pPr>
            <a:lvl7pPr indent="-330200" lvl="6" marL="3200400" marR="0" rtl="0" algn="l">
              <a:spcBef>
                <a:spcPts val="320"/>
              </a:spcBef>
              <a:spcAft>
                <a:spcPts val="0"/>
              </a:spcAft>
              <a:buClr>
                <a:schemeClr val="accent1"/>
              </a:buClr>
              <a:buSzPts val="1600"/>
              <a:buFont typeface="Arial"/>
              <a:buChar char="•"/>
              <a:defRPr b="0" i="0" sz="1600" u="none" cap="none" strike="noStrike">
                <a:solidFill>
                  <a:schemeClr val="dk2"/>
                </a:solidFill>
                <a:latin typeface="Verdana"/>
                <a:ea typeface="Verdana"/>
                <a:cs typeface="Verdana"/>
                <a:sym typeface="Verdana"/>
              </a:defRPr>
            </a:lvl7pPr>
            <a:lvl8pPr indent="-330200" lvl="7" marL="3657600" marR="0" rtl="0" algn="l">
              <a:spcBef>
                <a:spcPts val="320"/>
              </a:spcBef>
              <a:spcAft>
                <a:spcPts val="0"/>
              </a:spcAft>
              <a:buClr>
                <a:schemeClr val="accent1"/>
              </a:buClr>
              <a:buSzPts val="1600"/>
              <a:buFont typeface="Arial"/>
              <a:buChar char="•"/>
              <a:defRPr b="0" i="0" sz="1600" u="none" cap="none" strike="noStrike">
                <a:solidFill>
                  <a:schemeClr val="dk2"/>
                </a:solidFill>
                <a:latin typeface="Verdana"/>
                <a:ea typeface="Verdana"/>
                <a:cs typeface="Verdana"/>
                <a:sym typeface="Verdana"/>
              </a:defRPr>
            </a:lvl8pPr>
            <a:lvl9pPr indent="-330200" lvl="8" marL="4114800" marR="0" rtl="0" algn="l">
              <a:spcBef>
                <a:spcPts val="320"/>
              </a:spcBef>
              <a:spcAft>
                <a:spcPts val="0"/>
              </a:spcAft>
              <a:buClr>
                <a:schemeClr val="accent1"/>
              </a:buClr>
              <a:buSzPts val="1600"/>
              <a:buFont typeface="Arial"/>
              <a:buChar char="•"/>
              <a:defRPr b="0" i="0" sz="1600" u="none" cap="none" strike="noStrike">
                <a:solidFill>
                  <a:schemeClr val="dk2"/>
                </a:solidFill>
                <a:latin typeface="Verdana"/>
                <a:ea typeface="Verdana"/>
                <a:cs typeface="Verdana"/>
                <a:sym typeface="Verdana"/>
              </a:defRPr>
            </a:lvl9pPr>
          </a:lstStyle>
          <a:p/>
        </p:txBody>
      </p:sp>
      <p:sp>
        <p:nvSpPr>
          <p:cNvPr id="8" name="Google Shape;8;p1"/>
          <p:cNvSpPr txBox="1"/>
          <p:nvPr>
            <p:ph idx="12" type="sldNum"/>
          </p:nvPr>
        </p:nvSpPr>
        <p:spPr>
          <a:xfrm>
            <a:off x="1" y="4790748"/>
            <a:ext cx="457200" cy="29550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200" u="none" cap="none" strike="noStrike">
                <a:solidFill>
                  <a:srgbClr val="262626"/>
                </a:solidFill>
                <a:latin typeface="Verdana"/>
                <a:ea typeface="Verdana"/>
                <a:cs typeface="Verdana"/>
                <a:sym typeface="Verdana"/>
              </a:defRPr>
            </a:lvl1pPr>
            <a:lvl2pPr indent="0" lvl="1" marL="0" marR="0" rtl="0" algn="l">
              <a:spcBef>
                <a:spcPts val="0"/>
              </a:spcBef>
              <a:buNone/>
              <a:defRPr b="0" i="0" sz="1200" u="none" cap="none" strike="noStrike">
                <a:solidFill>
                  <a:srgbClr val="262626"/>
                </a:solidFill>
                <a:latin typeface="Verdana"/>
                <a:ea typeface="Verdana"/>
                <a:cs typeface="Verdana"/>
                <a:sym typeface="Verdana"/>
              </a:defRPr>
            </a:lvl2pPr>
            <a:lvl3pPr indent="0" lvl="2" marL="0" marR="0" rtl="0" algn="l">
              <a:spcBef>
                <a:spcPts val="0"/>
              </a:spcBef>
              <a:buNone/>
              <a:defRPr b="0" i="0" sz="1200" u="none" cap="none" strike="noStrike">
                <a:solidFill>
                  <a:srgbClr val="262626"/>
                </a:solidFill>
                <a:latin typeface="Verdana"/>
                <a:ea typeface="Verdana"/>
                <a:cs typeface="Verdana"/>
                <a:sym typeface="Verdana"/>
              </a:defRPr>
            </a:lvl3pPr>
            <a:lvl4pPr indent="0" lvl="3" marL="0" marR="0" rtl="0" algn="l">
              <a:spcBef>
                <a:spcPts val="0"/>
              </a:spcBef>
              <a:buNone/>
              <a:defRPr b="0" i="0" sz="1200" u="none" cap="none" strike="noStrike">
                <a:solidFill>
                  <a:srgbClr val="262626"/>
                </a:solidFill>
                <a:latin typeface="Verdana"/>
                <a:ea typeface="Verdana"/>
                <a:cs typeface="Verdana"/>
                <a:sym typeface="Verdana"/>
              </a:defRPr>
            </a:lvl4pPr>
            <a:lvl5pPr indent="0" lvl="4" marL="0" marR="0" rtl="0" algn="l">
              <a:spcBef>
                <a:spcPts val="0"/>
              </a:spcBef>
              <a:buNone/>
              <a:defRPr b="0" i="0" sz="1200" u="none" cap="none" strike="noStrike">
                <a:solidFill>
                  <a:srgbClr val="262626"/>
                </a:solidFill>
                <a:latin typeface="Verdana"/>
                <a:ea typeface="Verdana"/>
                <a:cs typeface="Verdana"/>
                <a:sym typeface="Verdana"/>
              </a:defRPr>
            </a:lvl5pPr>
            <a:lvl6pPr indent="0" lvl="5" marL="0" marR="0" rtl="0" algn="l">
              <a:spcBef>
                <a:spcPts val="0"/>
              </a:spcBef>
              <a:buNone/>
              <a:defRPr b="0" i="0" sz="1200" u="none" cap="none" strike="noStrike">
                <a:solidFill>
                  <a:srgbClr val="262626"/>
                </a:solidFill>
                <a:latin typeface="Verdana"/>
                <a:ea typeface="Verdana"/>
                <a:cs typeface="Verdana"/>
                <a:sym typeface="Verdana"/>
              </a:defRPr>
            </a:lvl6pPr>
            <a:lvl7pPr indent="0" lvl="6" marL="0" marR="0" rtl="0" algn="l">
              <a:spcBef>
                <a:spcPts val="0"/>
              </a:spcBef>
              <a:buNone/>
              <a:defRPr b="0" i="0" sz="1200" u="none" cap="none" strike="noStrike">
                <a:solidFill>
                  <a:srgbClr val="262626"/>
                </a:solidFill>
                <a:latin typeface="Verdana"/>
                <a:ea typeface="Verdana"/>
                <a:cs typeface="Verdana"/>
                <a:sym typeface="Verdana"/>
              </a:defRPr>
            </a:lvl7pPr>
            <a:lvl8pPr indent="0" lvl="7" marL="0" marR="0" rtl="0" algn="l">
              <a:spcBef>
                <a:spcPts val="0"/>
              </a:spcBef>
              <a:buNone/>
              <a:defRPr b="0" i="0" sz="1200" u="none" cap="none" strike="noStrike">
                <a:solidFill>
                  <a:srgbClr val="262626"/>
                </a:solidFill>
                <a:latin typeface="Verdana"/>
                <a:ea typeface="Verdana"/>
                <a:cs typeface="Verdana"/>
                <a:sym typeface="Verdana"/>
              </a:defRPr>
            </a:lvl8pPr>
            <a:lvl9pPr indent="0" lvl="8" marL="0" marR="0" rtl="0" algn="l">
              <a:spcBef>
                <a:spcPts val="0"/>
              </a:spcBef>
              <a:buNone/>
              <a:defRPr b="0" i="0" sz="1200" u="none" cap="none" strike="noStrike">
                <a:solidFill>
                  <a:srgbClr val="262626"/>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
              <a:t>‹#›</a:t>
            </a:fld>
            <a:endParaRPr/>
          </a:p>
        </p:txBody>
      </p:sp>
      <p:sp>
        <p:nvSpPr>
          <p:cNvPr id="9" name="Google Shape;9;p1"/>
          <p:cNvSpPr/>
          <p:nvPr/>
        </p:nvSpPr>
        <p:spPr>
          <a:xfrm>
            <a:off x="457200" y="926225"/>
            <a:ext cx="8686800" cy="34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10" name="Google Shape;10;p1"/>
          <p:cNvSpPr txBox="1"/>
          <p:nvPr/>
        </p:nvSpPr>
        <p:spPr>
          <a:xfrm>
            <a:off x="5486400" y="4800600"/>
            <a:ext cx="3352800" cy="2769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 sz="1800" u="none" cap="none" strike="noStrike">
                <a:solidFill>
                  <a:schemeClr val="lt2"/>
                </a:solidFill>
                <a:latin typeface="Times New Roman"/>
                <a:ea typeface="Times New Roman"/>
                <a:cs typeface="Times New Roman"/>
                <a:sym typeface="Times New Roman"/>
              </a:rPr>
              <a:t>Worcester Polytechnic Institute</a:t>
            </a:r>
            <a:endParaRPr/>
          </a:p>
        </p:txBody>
      </p:sp>
      <p:sp>
        <p:nvSpPr>
          <p:cNvPr id="11" name="Google Shape;11;p1"/>
          <p:cNvSpPr txBox="1"/>
          <p:nvPr>
            <p:ph idx="11" type="ftr"/>
          </p:nvPr>
        </p:nvSpPr>
        <p:spPr>
          <a:xfrm>
            <a:off x="457200" y="4800600"/>
            <a:ext cx="5105400" cy="2286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600" u="none" cap="none" strike="noStrike">
                <a:solidFill>
                  <a:schemeClr val="dk2"/>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5"/>
          <p:cNvSpPr txBox="1"/>
          <p:nvPr>
            <p:ph type="ctrTitle"/>
          </p:nvPr>
        </p:nvSpPr>
        <p:spPr>
          <a:xfrm>
            <a:off x="541500" y="1646450"/>
            <a:ext cx="8061000" cy="15921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a:t>Predicting the Presence of Heart Disease in a Patient</a:t>
            </a:r>
            <a:endParaRPr/>
          </a:p>
        </p:txBody>
      </p:sp>
      <p:sp>
        <p:nvSpPr>
          <p:cNvPr id="348" name="Google Shape;348;p25"/>
          <p:cNvSpPr txBox="1"/>
          <p:nvPr>
            <p:ph idx="1" type="subTitle"/>
          </p:nvPr>
        </p:nvSpPr>
        <p:spPr>
          <a:xfrm>
            <a:off x="1143000" y="3382725"/>
            <a:ext cx="6858000" cy="742800"/>
          </a:xfrm>
          <a:prstGeom prst="rect">
            <a:avLst/>
          </a:prstGeom>
        </p:spPr>
        <p:txBody>
          <a:bodyPr anchorCtr="0" anchor="t" bIns="45700" lIns="91425" spcFirstLastPara="1" rIns="91425" wrap="square" tIns="45700">
            <a:noAutofit/>
          </a:bodyPr>
          <a:lstStyle/>
          <a:p>
            <a:pPr indent="0" lvl="0" marL="0" rtl="0" algn="l">
              <a:spcBef>
                <a:spcPts val="1200"/>
              </a:spcBef>
              <a:spcAft>
                <a:spcPts val="0"/>
              </a:spcAft>
              <a:buNone/>
            </a:pPr>
            <a:r>
              <a:rPr lang="en"/>
              <a:t>Ashley Schuliger and Shine Lin Thant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34"/>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Data Distribution</a:t>
            </a:r>
            <a:endParaRPr/>
          </a:p>
        </p:txBody>
      </p:sp>
      <p:sp>
        <p:nvSpPr>
          <p:cNvPr id="401" name="Google Shape;401;p34"/>
          <p:cNvSpPr txBox="1"/>
          <p:nvPr>
            <p:ph idx="1" type="body"/>
          </p:nvPr>
        </p:nvSpPr>
        <p:spPr>
          <a:xfrm>
            <a:off x="457200" y="1143000"/>
            <a:ext cx="8229600" cy="3486000"/>
          </a:xfrm>
          <a:prstGeom prst="rect">
            <a:avLst/>
          </a:prstGeom>
        </p:spPr>
        <p:txBody>
          <a:bodyPr anchorCtr="0" anchor="t" bIns="45700" lIns="91425" spcFirstLastPara="1" rIns="91425" wrap="square" tIns="45700">
            <a:noAutofit/>
          </a:bodyPr>
          <a:lstStyle/>
          <a:p>
            <a:pPr indent="-342900" lvl="0" marL="457200" rtl="0" algn="l">
              <a:spcBef>
                <a:spcPts val="1200"/>
              </a:spcBef>
              <a:spcAft>
                <a:spcPts val="0"/>
              </a:spcAft>
              <a:buSzPts val="1800"/>
              <a:buChar char="●"/>
            </a:pPr>
            <a:r>
              <a:rPr lang="en"/>
              <a:t>Split dataset to create more balanced classes for analysis</a:t>
            </a:r>
            <a:endParaRPr/>
          </a:p>
          <a:p>
            <a:pPr indent="-342900" lvl="0" marL="457200" rtl="0" algn="l">
              <a:spcBef>
                <a:spcPts val="1200"/>
              </a:spcBef>
              <a:spcAft>
                <a:spcPts val="0"/>
              </a:spcAft>
              <a:buSzPts val="1800"/>
              <a:buChar char="●"/>
            </a:pPr>
            <a:r>
              <a:rPr lang="en"/>
              <a:t>Two ways of splitting the data:</a:t>
            </a:r>
            <a:endParaRPr/>
          </a:p>
          <a:p>
            <a:pPr indent="-274319" lvl="1" marL="594360" rtl="0" algn="l">
              <a:spcBef>
                <a:spcPts val="600"/>
              </a:spcBef>
              <a:spcAft>
                <a:spcPts val="0"/>
              </a:spcAft>
              <a:buSzPts val="1800"/>
              <a:buChar char="○"/>
            </a:pPr>
            <a:r>
              <a:rPr lang="en"/>
              <a:t>0 (no heart disease) and 1 (heart disease)</a:t>
            </a:r>
            <a:endParaRPr/>
          </a:p>
          <a:p>
            <a:pPr indent="-274319" lvl="1" marL="594360" rtl="0" algn="l">
              <a:spcBef>
                <a:spcPts val="600"/>
              </a:spcBef>
              <a:spcAft>
                <a:spcPts val="0"/>
              </a:spcAft>
              <a:buSzPts val="1800"/>
              <a:buChar char="○"/>
            </a:pPr>
            <a:r>
              <a:rPr lang="en"/>
              <a:t>1, 2, 3, 4 (differing types of heart </a:t>
            </a:r>
            <a:r>
              <a:rPr lang="en"/>
              <a:t>disease</a:t>
            </a:r>
            <a:r>
              <a:rPr lang="en"/>
              <a: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5"/>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Balancing the dataset</a:t>
            </a:r>
            <a:endParaRPr/>
          </a:p>
        </p:txBody>
      </p:sp>
      <p:sp>
        <p:nvSpPr>
          <p:cNvPr id="407" name="Google Shape;407;p35"/>
          <p:cNvSpPr txBox="1"/>
          <p:nvPr>
            <p:ph idx="1" type="body"/>
          </p:nvPr>
        </p:nvSpPr>
        <p:spPr>
          <a:xfrm>
            <a:off x="457200" y="1143000"/>
            <a:ext cx="3801900" cy="3486000"/>
          </a:xfrm>
          <a:prstGeom prst="rect">
            <a:avLst/>
          </a:prstGeom>
        </p:spPr>
        <p:txBody>
          <a:bodyPr anchorCtr="0" anchor="t" bIns="45700" lIns="91425" spcFirstLastPara="1" rIns="91425" wrap="square" tIns="45700">
            <a:noAutofit/>
          </a:bodyPr>
          <a:lstStyle/>
          <a:p>
            <a:pPr indent="-342900" lvl="0" marL="457200" rtl="0" algn="l">
              <a:spcBef>
                <a:spcPts val="1200"/>
              </a:spcBef>
              <a:spcAft>
                <a:spcPts val="0"/>
              </a:spcAft>
              <a:buSzPts val="1800"/>
              <a:buChar char="●"/>
            </a:pPr>
            <a:r>
              <a:rPr lang="en"/>
              <a:t>Reduces bias</a:t>
            </a:r>
            <a:endParaRPr/>
          </a:p>
          <a:p>
            <a:pPr indent="-342900" lvl="0" marL="457200" rtl="0" algn="l">
              <a:spcBef>
                <a:spcPts val="1200"/>
              </a:spcBef>
              <a:spcAft>
                <a:spcPts val="0"/>
              </a:spcAft>
              <a:buSzPts val="1800"/>
              <a:buChar char="●"/>
            </a:pPr>
            <a:r>
              <a:rPr lang="en"/>
              <a:t>Improves the integrity of the accuracy</a:t>
            </a:r>
            <a:endParaRPr/>
          </a:p>
        </p:txBody>
      </p:sp>
      <p:pic>
        <p:nvPicPr>
          <p:cNvPr id="408" name="Google Shape;408;p35"/>
          <p:cNvPicPr preferRelativeResize="0"/>
          <p:nvPr/>
        </p:nvPicPr>
        <p:blipFill rotWithShape="1">
          <a:blip r:embed="rId3">
            <a:alphaModFix/>
          </a:blip>
          <a:srcRect b="42421" l="5060" r="60324" t="17992"/>
          <a:stretch/>
        </p:blipFill>
        <p:spPr>
          <a:xfrm>
            <a:off x="3550604" y="1233987"/>
            <a:ext cx="5136197" cy="3304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6"/>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Dummy Variables</a:t>
            </a:r>
            <a:endParaRPr/>
          </a:p>
        </p:txBody>
      </p:sp>
      <p:sp>
        <p:nvSpPr>
          <p:cNvPr id="414" name="Google Shape;414;p36"/>
          <p:cNvSpPr txBox="1"/>
          <p:nvPr>
            <p:ph idx="1" type="body"/>
          </p:nvPr>
        </p:nvSpPr>
        <p:spPr>
          <a:xfrm>
            <a:off x="457200" y="1143000"/>
            <a:ext cx="8229600" cy="3725100"/>
          </a:xfrm>
          <a:prstGeom prst="rect">
            <a:avLst/>
          </a:prstGeom>
        </p:spPr>
        <p:txBody>
          <a:bodyPr anchorCtr="0" anchor="t" bIns="45700" lIns="91425" spcFirstLastPara="1" rIns="91425" wrap="square" tIns="45700">
            <a:noAutofit/>
          </a:bodyPr>
          <a:lstStyle/>
          <a:p>
            <a:pPr indent="-342900" lvl="0" marL="457200" rtl="0" algn="l">
              <a:spcBef>
                <a:spcPts val="1200"/>
              </a:spcBef>
              <a:spcAft>
                <a:spcPts val="0"/>
              </a:spcAft>
              <a:buSzPts val="1800"/>
              <a:buChar char="●"/>
            </a:pPr>
            <a:r>
              <a:rPr lang="en"/>
              <a:t>Improves the performance of linear regression methods</a:t>
            </a:r>
            <a:endParaRPr/>
          </a:p>
          <a:p>
            <a:pPr indent="-342900" lvl="0" marL="457200" rtl="0" algn="l">
              <a:spcBef>
                <a:spcPts val="1200"/>
              </a:spcBef>
              <a:spcAft>
                <a:spcPts val="0"/>
              </a:spcAft>
              <a:buSzPts val="1800"/>
              <a:buChar char="●"/>
            </a:pPr>
            <a:r>
              <a:rPr lang="en"/>
              <a:t>Qualitative variables:</a:t>
            </a:r>
            <a:endParaRPr/>
          </a:p>
          <a:p>
            <a:pPr indent="-274319" lvl="1" marL="594360" rtl="0" algn="l">
              <a:spcBef>
                <a:spcPts val="600"/>
              </a:spcBef>
              <a:spcAft>
                <a:spcPts val="0"/>
              </a:spcAft>
              <a:buSzPts val="1800"/>
              <a:buChar char="○"/>
            </a:pPr>
            <a:r>
              <a:rPr lang="en"/>
              <a:t>Sex</a:t>
            </a:r>
            <a:endParaRPr/>
          </a:p>
          <a:p>
            <a:pPr indent="-274319" lvl="1" marL="594360" rtl="0" algn="l">
              <a:spcBef>
                <a:spcPts val="600"/>
              </a:spcBef>
              <a:spcAft>
                <a:spcPts val="0"/>
              </a:spcAft>
              <a:buSzPts val="1800"/>
              <a:buChar char="○"/>
            </a:pPr>
            <a:r>
              <a:rPr lang="en"/>
              <a:t>Chest pain type</a:t>
            </a:r>
            <a:endParaRPr/>
          </a:p>
          <a:p>
            <a:pPr indent="-274319" lvl="1" marL="594360" rtl="0" algn="l">
              <a:spcBef>
                <a:spcPts val="600"/>
              </a:spcBef>
              <a:spcAft>
                <a:spcPts val="0"/>
              </a:spcAft>
              <a:buSzPts val="1800"/>
              <a:buChar char="○"/>
            </a:pPr>
            <a:r>
              <a:rPr lang="en"/>
              <a:t>Fasting blood sugar &gt; 120mg/dl</a:t>
            </a:r>
            <a:endParaRPr/>
          </a:p>
          <a:p>
            <a:pPr indent="-274319" lvl="1" marL="594360" rtl="0" algn="l">
              <a:spcBef>
                <a:spcPts val="600"/>
              </a:spcBef>
              <a:spcAft>
                <a:spcPts val="0"/>
              </a:spcAft>
              <a:buSzPts val="1800"/>
              <a:buChar char="○"/>
            </a:pPr>
            <a:r>
              <a:rPr lang="en"/>
              <a:t>Exercise induced angina</a:t>
            </a:r>
            <a:endParaRPr/>
          </a:p>
          <a:p>
            <a:pPr indent="-274319" lvl="1" marL="594360" rtl="0" algn="l">
              <a:spcBef>
                <a:spcPts val="600"/>
              </a:spcBef>
              <a:spcAft>
                <a:spcPts val="0"/>
              </a:spcAft>
              <a:buSzPts val="1800"/>
              <a:buChar char="○"/>
            </a:pPr>
            <a:r>
              <a:rPr lang="en"/>
              <a:t>Slope of peak exercise ST segment</a:t>
            </a:r>
            <a:endParaRPr/>
          </a:p>
          <a:p>
            <a:pPr indent="-274319" lvl="1" marL="594360" rtl="0" algn="l">
              <a:spcBef>
                <a:spcPts val="600"/>
              </a:spcBef>
              <a:spcAft>
                <a:spcPts val="0"/>
              </a:spcAft>
              <a:buSzPts val="1800"/>
              <a:buChar char="○"/>
            </a:pPr>
            <a:r>
              <a:rPr lang="en"/>
              <a:t>Thallium test results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37"/>
          <p:cNvSpPr txBox="1"/>
          <p:nvPr>
            <p:ph type="title"/>
          </p:nvPr>
        </p:nvSpPr>
        <p:spPr>
          <a:xfrm>
            <a:off x="762000" y="1085850"/>
            <a:ext cx="7157400" cy="12573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Statistical Question #1:</a:t>
            </a:r>
            <a:endParaRPr/>
          </a:p>
        </p:txBody>
      </p:sp>
      <p:sp>
        <p:nvSpPr>
          <p:cNvPr id="420" name="Google Shape;420;p37"/>
          <p:cNvSpPr txBox="1"/>
          <p:nvPr>
            <p:ph idx="1" type="body"/>
          </p:nvPr>
        </p:nvSpPr>
        <p:spPr>
          <a:xfrm>
            <a:off x="762000" y="2343150"/>
            <a:ext cx="6858000" cy="685800"/>
          </a:xfrm>
          <a:prstGeom prst="rect">
            <a:avLst/>
          </a:prstGeom>
        </p:spPr>
        <p:txBody>
          <a:bodyPr anchorCtr="0" anchor="t" bIns="45700" lIns="91425" spcFirstLastPara="1" rIns="91425" wrap="square" tIns="45700">
            <a:noAutofit/>
          </a:bodyPr>
          <a:lstStyle/>
          <a:p>
            <a:pPr indent="0" lvl="0" marL="0" rtl="0" algn="l">
              <a:spcBef>
                <a:spcPts val="1200"/>
              </a:spcBef>
              <a:spcAft>
                <a:spcPts val="0"/>
              </a:spcAft>
              <a:buNone/>
            </a:pPr>
            <a:r>
              <a:rPr lang="en"/>
              <a:t>Can we predict whether or not a patient has heart disease?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8"/>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Attempt #1: Decision Trees</a:t>
            </a:r>
            <a:endParaRPr/>
          </a:p>
        </p:txBody>
      </p:sp>
      <p:sp>
        <p:nvSpPr>
          <p:cNvPr id="426" name="Google Shape;426;p38"/>
          <p:cNvSpPr txBox="1"/>
          <p:nvPr>
            <p:ph idx="1" type="body"/>
          </p:nvPr>
        </p:nvSpPr>
        <p:spPr>
          <a:xfrm>
            <a:off x="457200" y="1143000"/>
            <a:ext cx="8229600" cy="3486000"/>
          </a:xfrm>
          <a:prstGeom prst="rect">
            <a:avLst/>
          </a:prstGeom>
        </p:spPr>
        <p:txBody>
          <a:bodyPr anchorCtr="0" anchor="t" bIns="45700" lIns="91425" spcFirstLastPara="1" rIns="91425" wrap="square" tIns="45700">
            <a:noAutofit/>
          </a:bodyPr>
          <a:lstStyle/>
          <a:p>
            <a:pPr indent="-342900" lvl="0" marL="457200" rtl="0" algn="l">
              <a:spcBef>
                <a:spcPts val="1200"/>
              </a:spcBef>
              <a:spcAft>
                <a:spcPts val="0"/>
              </a:spcAft>
              <a:buSzPts val="1800"/>
              <a:buChar char="●"/>
            </a:pPr>
            <a:r>
              <a:rPr lang="en"/>
              <a:t>Interpretable model</a:t>
            </a:r>
            <a:endParaRPr/>
          </a:p>
          <a:p>
            <a:pPr indent="-342900" lvl="1" marL="914400" rtl="0" algn="l">
              <a:spcBef>
                <a:spcPts val="0"/>
              </a:spcBef>
              <a:spcAft>
                <a:spcPts val="0"/>
              </a:spcAft>
              <a:buSzPts val="1800"/>
              <a:buChar char="○"/>
            </a:pPr>
            <a:r>
              <a:rPr lang="en"/>
              <a:t>Allows us to analyze factors for heart disease</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en"/>
              <a:t>Complements classification applications</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en"/>
              <a:t>Performs well with non-linearly related features</a:t>
            </a:r>
            <a:endParaRPr/>
          </a:p>
          <a:p>
            <a:pPr indent="0" lvl="0" marL="0" rtl="0" algn="l">
              <a:spcBef>
                <a:spcPts val="1200"/>
              </a:spcBef>
              <a:spcAft>
                <a:spcPts val="0"/>
              </a:spcAft>
              <a:buNone/>
            </a:pPr>
            <a:r>
              <a:rPr lang="en"/>
              <a: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39"/>
          <p:cNvSpPr txBox="1"/>
          <p:nvPr>
            <p:ph type="title"/>
          </p:nvPr>
        </p:nvSpPr>
        <p:spPr>
          <a:xfrm>
            <a:off x="457200" y="257175"/>
            <a:ext cx="85857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Decision Trees (w/out null columns)</a:t>
            </a:r>
            <a:endParaRPr/>
          </a:p>
        </p:txBody>
      </p:sp>
      <p:sp>
        <p:nvSpPr>
          <p:cNvPr id="432" name="Google Shape;432;p39"/>
          <p:cNvSpPr txBox="1"/>
          <p:nvPr>
            <p:ph idx="1" type="body"/>
          </p:nvPr>
        </p:nvSpPr>
        <p:spPr>
          <a:xfrm>
            <a:off x="762000" y="1028700"/>
            <a:ext cx="3657600" cy="1572900"/>
          </a:xfrm>
          <a:prstGeom prst="rect">
            <a:avLst/>
          </a:prstGeom>
        </p:spPr>
        <p:txBody>
          <a:bodyPr anchorCtr="0" anchor="t" bIns="45700" lIns="91425" spcFirstLastPara="1" rIns="91425" wrap="square" tIns="45700">
            <a:noAutofit/>
          </a:bodyPr>
          <a:lstStyle/>
          <a:p>
            <a:pPr indent="-381000" lvl="0" marL="457200" rtl="0" algn="l">
              <a:spcBef>
                <a:spcPts val="1200"/>
              </a:spcBef>
              <a:spcAft>
                <a:spcPts val="0"/>
              </a:spcAft>
              <a:buSzPts val="2400"/>
              <a:buChar char="●"/>
            </a:pPr>
            <a:r>
              <a:rPr lang="en"/>
              <a:t>Initial classification tree accuracy</a:t>
            </a:r>
            <a:endParaRPr/>
          </a:p>
          <a:p>
            <a:pPr indent="-355600" lvl="1" marL="914400" rtl="0" algn="l">
              <a:spcBef>
                <a:spcPts val="0"/>
              </a:spcBef>
              <a:spcAft>
                <a:spcPts val="0"/>
              </a:spcAft>
              <a:buSzPts val="2000"/>
              <a:buChar char="○"/>
            </a:pPr>
            <a:r>
              <a:rPr lang="en"/>
              <a:t>Train: </a:t>
            </a:r>
            <a:r>
              <a:rPr lang="en"/>
              <a:t>78.99%</a:t>
            </a:r>
            <a:endParaRPr/>
          </a:p>
          <a:p>
            <a:pPr indent="-355600" lvl="1" marL="914400" rtl="0" algn="l">
              <a:spcBef>
                <a:spcPts val="0"/>
              </a:spcBef>
              <a:spcAft>
                <a:spcPts val="0"/>
              </a:spcAft>
              <a:buSzPts val="2000"/>
              <a:buChar char="○"/>
            </a:pPr>
            <a:r>
              <a:rPr lang="en"/>
              <a:t>Test: </a:t>
            </a:r>
            <a:r>
              <a:rPr lang="en"/>
              <a:t>73.51%</a:t>
            </a:r>
            <a:endParaRPr/>
          </a:p>
        </p:txBody>
      </p:sp>
      <p:sp>
        <p:nvSpPr>
          <p:cNvPr id="433" name="Google Shape;433;p39"/>
          <p:cNvSpPr txBox="1"/>
          <p:nvPr>
            <p:ph idx="2" type="body"/>
          </p:nvPr>
        </p:nvSpPr>
        <p:spPr>
          <a:xfrm>
            <a:off x="4648200" y="1000050"/>
            <a:ext cx="3657600" cy="1630200"/>
          </a:xfrm>
          <a:prstGeom prst="rect">
            <a:avLst/>
          </a:prstGeom>
        </p:spPr>
        <p:txBody>
          <a:bodyPr anchorCtr="0" anchor="t" bIns="45700" lIns="91425" spcFirstLastPara="1" rIns="91425" wrap="square" tIns="45700">
            <a:noAutofit/>
          </a:bodyPr>
          <a:lstStyle/>
          <a:p>
            <a:pPr indent="-381000" lvl="0" marL="457200" rtl="0" algn="l">
              <a:spcBef>
                <a:spcPts val="1200"/>
              </a:spcBef>
              <a:spcAft>
                <a:spcPts val="0"/>
              </a:spcAft>
              <a:buSzPts val="2400"/>
              <a:buChar char="●"/>
            </a:pPr>
            <a:r>
              <a:rPr lang="en"/>
              <a:t>Pruned tree (4 nodes) accuracy</a:t>
            </a:r>
            <a:endParaRPr/>
          </a:p>
          <a:p>
            <a:pPr indent="-355600" lvl="1" marL="914400" rtl="0" algn="l">
              <a:spcBef>
                <a:spcPts val="0"/>
              </a:spcBef>
              <a:spcAft>
                <a:spcPts val="0"/>
              </a:spcAft>
              <a:buSzPts val="2000"/>
              <a:buChar char="○"/>
            </a:pPr>
            <a:r>
              <a:rPr lang="en"/>
              <a:t>Train: </a:t>
            </a:r>
            <a:r>
              <a:rPr lang="en"/>
              <a:t>77.74%</a:t>
            </a:r>
            <a:endParaRPr/>
          </a:p>
          <a:p>
            <a:pPr indent="-355600" lvl="1" marL="914400" rtl="0" algn="l">
              <a:spcBef>
                <a:spcPts val="0"/>
              </a:spcBef>
              <a:spcAft>
                <a:spcPts val="0"/>
              </a:spcAft>
              <a:buSzPts val="2000"/>
              <a:buChar char="○"/>
            </a:pPr>
            <a:r>
              <a:rPr lang="en"/>
              <a:t>Test: </a:t>
            </a:r>
            <a:r>
              <a:rPr lang="en"/>
              <a:t>77.84%</a:t>
            </a:r>
            <a:endParaRPr/>
          </a:p>
        </p:txBody>
      </p:sp>
      <p:pic>
        <p:nvPicPr>
          <p:cNvPr id="434" name="Google Shape;434;p39"/>
          <p:cNvPicPr preferRelativeResize="0"/>
          <p:nvPr/>
        </p:nvPicPr>
        <p:blipFill rotWithShape="1">
          <a:blip r:embed="rId3">
            <a:alphaModFix/>
          </a:blip>
          <a:srcRect b="42713" l="6975" r="59015" t="22464"/>
          <a:stretch/>
        </p:blipFill>
        <p:spPr>
          <a:xfrm>
            <a:off x="624850" y="2521797"/>
            <a:ext cx="3931901" cy="2287713"/>
          </a:xfrm>
          <a:prstGeom prst="rect">
            <a:avLst/>
          </a:prstGeom>
          <a:noFill/>
          <a:ln>
            <a:noFill/>
          </a:ln>
        </p:spPr>
      </p:pic>
      <p:pic>
        <p:nvPicPr>
          <p:cNvPr id="435" name="Google Shape;435;p39"/>
          <p:cNvPicPr preferRelativeResize="0"/>
          <p:nvPr/>
        </p:nvPicPr>
        <p:blipFill rotWithShape="1">
          <a:blip r:embed="rId4">
            <a:alphaModFix/>
          </a:blip>
          <a:srcRect b="37130" l="5058" r="58260" t="25310"/>
          <a:stretch/>
        </p:blipFill>
        <p:spPr>
          <a:xfrm>
            <a:off x="4511050" y="2521804"/>
            <a:ext cx="3931901" cy="228769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0"/>
          <p:cNvSpPr txBox="1"/>
          <p:nvPr>
            <p:ph type="title"/>
          </p:nvPr>
        </p:nvSpPr>
        <p:spPr>
          <a:xfrm>
            <a:off x="457200" y="257175"/>
            <a:ext cx="85857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Decision Trees (without null values)</a:t>
            </a:r>
            <a:endParaRPr/>
          </a:p>
        </p:txBody>
      </p:sp>
      <p:sp>
        <p:nvSpPr>
          <p:cNvPr id="441" name="Google Shape;441;p40"/>
          <p:cNvSpPr txBox="1"/>
          <p:nvPr>
            <p:ph idx="1" type="body"/>
          </p:nvPr>
        </p:nvSpPr>
        <p:spPr>
          <a:xfrm>
            <a:off x="762000" y="1028700"/>
            <a:ext cx="3657600" cy="1572900"/>
          </a:xfrm>
          <a:prstGeom prst="rect">
            <a:avLst/>
          </a:prstGeom>
        </p:spPr>
        <p:txBody>
          <a:bodyPr anchorCtr="0" anchor="t" bIns="45700" lIns="91425" spcFirstLastPara="1" rIns="91425" wrap="square" tIns="45700">
            <a:noAutofit/>
          </a:bodyPr>
          <a:lstStyle/>
          <a:p>
            <a:pPr indent="-381000" lvl="0" marL="457200" rtl="0" algn="l">
              <a:spcBef>
                <a:spcPts val="1200"/>
              </a:spcBef>
              <a:spcAft>
                <a:spcPts val="0"/>
              </a:spcAft>
              <a:buSzPts val="2400"/>
              <a:buChar char="●"/>
            </a:pPr>
            <a:r>
              <a:rPr lang="en"/>
              <a:t>Initial classification tree accuracy</a:t>
            </a:r>
            <a:endParaRPr/>
          </a:p>
          <a:p>
            <a:pPr indent="-355600" lvl="1" marL="914400" rtl="0" algn="l">
              <a:spcBef>
                <a:spcPts val="0"/>
              </a:spcBef>
              <a:spcAft>
                <a:spcPts val="0"/>
              </a:spcAft>
              <a:buSzPts val="2000"/>
              <a:buChar char="○"/>
            </a:pPr>
            <a:r>
              <a:rPr lang="en"/>
              <a:t>Train: </a:t>
            </a:r>
            <a:r>
              <a:rPr lang="en"/>
              <a:t>87.08%</a:t>
            </a:r>
            <a:endParaRPr/>
          </a:p>
          <a:p>
            <a:pPr indent="-355600" lvl="1" marL="914400" rtl="0" algn="l">
              <a:spcBef>
                <a:spcPts val="0"/>
              </a:spcBef>
              <a:spcAft>
                <a:spcPts val="0"/>
              </a:spcAft>
              <a:buSzPts val="2000"/>
              <a:buChar char="○"/>
            </a:pPr>
            <a:r>
              <a:rPr lang="en"/>
              <a:t>Test: </a:t>
            </a:r>
            <a:r>
              <a:rPr lang="en"/>
              <a:t>79.71%</a:t>
            </a:r>
            <a:endParaRPr/>
          </a:p>
        </p:txBody>
      </p:sp>
      <p:sp>
        <p:nvSpPr>
          <p:cNvPr id="442" name="Google Shape;442;p40"/>
          <p:cNvSpPr txBox="1"/>
          <p:nvPr>
            <p:ph idx="2" type="body"/>
          </p:nvPr>
        </p:nvSpPr>
        <p:spPr>
          <a:xfrm>
            <a:off x="4648200" y="1000050"/>
            <a:ext cx="3657600" cy="1630200"/>
          </a:xfrm>
          <a:prstGeom prst="rect">
            <a:avLst/>
          </a:prstGeom>
        </p:spPr>
        <p:txBody>
          <a:bodyPr anchorCtr="0" anchor="t" bIns="45700" lIns="91425" spcFirstLastPara="1" rIns="91425" wrap="square" tIns="45700">
            <a:noAutofit/>
          </a:bodyPr>
          <a:lstStyle/>
          <a:p>
            <a:pPr indent="-381000" lvl="0" marL="457200" rtl="0" algn="l">
              <a:spcBef>
                <a:spcPts val="1200"/>
              </a:spcBef>
              <a:spcAft>
                <a:spcPts val="0"/>
              </a:spcAft>
              <a:buSzPts val="2400"/>
              <a:buChar char="●"/>
            </a:pPr>
            <a:r>
              <a:rPr lang="en"/>
              <a:t>Pruned tree (4 nodes) accuracy</a:t>
            </a:r>
            <a:endParaRPr/>
          </a:p>
          <a:p>
            <a:pPr indent="-355600" lvl="1" marL="914400" rtl="0" algn="l">
              <a:spcBef>
                <a:spcPts val="0"/>
              </a:spcBef>
              <a:spcAft>
                <a:spcPts val="0"/>
              </a:spcAft>
              <a:buSzPts val="2000"/>
              <a:buChar char="○"/>
            </a:pPr>
            <a:r>
              <a:rPr lang="en"/>
              <a:t>Train: </a:t>
            </a:r>
            <a:r>
              <a:rPr lang="en"/>
              <a:t>87.92%</a:t>
            </a:r>
            <a:endParaRPr/>
          </a:p>
          <a:p>
            <a:pPr indent="-355600" lvl="1" marL="914400" rtl="0" algn="l">
              <a:spcBef>
                <a:spcPts val="0"/>
              </a:spcBef>
              <a:spcAft>
                <a:spcPts val="0"/>
              </a:spcAft>
              <a:buSzPts val="2000"/>
              <a:buChar char="○"/>
            </a:pPr>
            <a:r>
              <a:rPr lang="en"/>
              <a:t>Test: </a:t>
            </a:r>
            <a:r>
              <a:rPr lang="en"/>
              <a:t>79.71%</a:t>
            </a:r>
            <a:endParaRPr/>
          </a:p>
        </p:txBody>
      </p:sp>
      <p:pic>
        <p:nvPicPr>
          <p:cNvPr id="443" name="Google Shape;443;p40"/>
          <p:cNvPicPr preferRelativeResize="0"/>
          <p:nvPr/>
        </p:nvPicPr>
        <p:blipFill rotWithShape="1">
          <a:blip r:embed="rId3">
            <a:alphaModFix/>
          </a:blip>
          <a:srcRect b="39245" l="7465" r="59960" t="26727"/>
          <a:stretch/>
        </p:blipFill>
        <p:spPr>
          <a:xfrm>
            <a:off x="543263" y="2503700"/>
            <a:ext cx="4095077" cy="2406224"/>
          </a:xfrm>
          <a:prstGeom prst="rect">
            <a:avLst/>
          </a:prstGeom>
          <a:noFill/>
          <a:ln>
            <a:noFill/>
          </a:ln>
        </p:spPr>
      </p:pic>
      <p:pic>
        <p:nvPicPr>
          <p:cNvPr id="444" name="Google Shape;444;p40"/>
          <p:cNvPicPr preferRelativeResize="0"/>
          <p:nvPr/>
        </p:nvPicPr>
        <p:blipFill rotWithShape="1">
          <a:blip r:embed="rId4">
            <a:alphaModFix/>
          </a:blip>
          <a:srcRect b="39456" l="6560" r="60915" t="27210"/>
          <a:stretch/>
        </p:blipFill>
        <p:spPr>
          <a:xfrm>
            <a:off x="4429450" y="2526507"/>
            <a:ext cx="4095077" cy="236060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1"/>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Attempt #2: Bagging</a:t>
            </a:r>
            <a:endParaRPr/>
          </a:p>
        </p:txBody>
      </p:sp>
      <p:sp>
        <p:nvSpPr>
          <p:cNvPr id="450" name="Google Shape;450;p41"/>
          <p:cNvSpPr txBox="1"/>
          <p:nvPr>
            <p:ph idx="1" type="body"/>
          </p:nvPr>
        </p:nvSpPr>
        <p:spPr>
          <a:xfrm>
            <a:off x="457200" y="1143000"/>
            <a:ext cx="8229600" cy="3486000"/>
          </a:xfrm>
          <a:prstGeom prst="rect">
            <a:avLst/>
          </a:prstGeom>
        </p:spPr>
        <p:txBody>
          <a:bodyPr anchorCtr="0" anchor="t" bIns="45700" lIns="91425" spcFirstLastPara="1" rIns="91425" wrap="square" tIns="45700">
            <a:noAutofit/>
          </a:bodyPr>
          <a:lstStyle/>
          <a:p>
            <a:pPr indent="-342900" lvl="0" marL="457200" rtl="0" algn="l">
              <a:spcBef>
                <a:spcPts val="1200"/>
              </a:spcBef>
              <a:spcAft>
                <a:spcPts val="0"/>
              </a:spcAft>
              <a:buSzPts val="1800"/>
              <a:buChar char="●"/>
            </a:pPr>
            <a:r>
              <a:rPr lang="en"/>
              <a:t>Goal: Decrease the variance of our model</a:t>
            </a:r>
            <a:endParaRPr/>
          </a:p>
          <a:p>
            <a:pPr indent="-342900" lvl="1" marL="914400" rtl="0" algn="l">
              <a:spcBef>
                <a:spcPts val="0"/>
              </a:spcBef>
              <a:spcAft>
                <a:spcPts val="0"/>
              </a:spcAft>
              <a:buSzPts val="1800"/>
              <a:buChar char="○"/>
            </a:pPr>
            <a:r>
              <a:rPr lang="en"/>
              <a:t>Thus, increasing the accuracy of our model</a:t>
            </a:r>
            <a:endParaRPr/>
          </a:p>
          <a:p>
            <a:pPr indent="-342900" lvl="0" marL="457200" rtl="0" algn="l">
              <a:spcBef>
                <a:spcPts val="0"/>
              </a:spcBef>
              <a:spcAft>
                <a:spcPts val="0"/>
              </a:spcAft>
              <a:buSzPts val="1800"/>
              <a:buChar char="●"/>
            </a:pPr>
            <a:r>
              <a:rPr lang="en"/>
              <a:t>Crucial for datasets with a high dimensionality and low cardinality</a:t>
            </a:r>
            <a:endParaRPr/>
          </a:p>
          <a:p>
            <a:pPr indent="-342900" lvl="1" marL="914400" rtl="0" algn="l">
              <a:spcBef>
                <a:spcPts val="0"/>
              </a:spcBef>
              <a:spcAft>
                <a:spcPts val="0"/>
              </a:spcAft>
              <a:buSzPts val="1800"/>
              <a:buChar char="○"/>
            </a:pPr>
            <a:r>
              <a:rPr lang="en"/>
              <a:t>I.e. our dataset with null values removed</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2"/>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Bagging</a:t>
            </a:r>
            <a:endParaRPr/>
          </a:p>
        </p:txBody>
      </p:sp>
      <p:sp>
        <p:nvSpPr>
          <p:cNvPr id="456" name="Google Shape;456;p42"/>
          <p:cNvSpPr txBox="1"/>
          <p:nvPr>
            <p:ph idx="1" type="body"/>
          </p:nvPr>
        </p:nvSpPr>
        <p:spPr>
          <a:xfrm>
            <a:off x="457200" y="1143000"/>
            <a:ext cx="4466400" cy="3486000"/>
          </a:xfrm>
          <a:prstGeom prst="rect">
            <a:avLst/>
          </a:prstGeom>
        </p:spPr>
        <p:txBody>
          <a:bodyPr anchorCtr="0" anchor="t" bIns="45700" lIns="91425" spcFirstLastPara="1" rIns="91425" wrap="square" tIns="45700">
            <a:noAutofit/>
          </a:bodyPr>
          <a:lstStyle/>
          <a:p>
            <a:pPr indent="-342900" lvl="0" marL="457200" rtl="0" algn="l">
              <a:spcBef>
                <a:spcPts val="1200"/>
              </a:spcBef>
              <a:spcAft>
                <a:spcPts val="0"/>
              </a:spcAft>
              <a:buSzPts val="1800"/>
              <a:buChar char="●"/>
            </a:pPr>
            <a:r>
              <a:rPr lang="en"/>
              <a:t>Accuracies</a:t>
            </a:r>
            <a:endParaRPr/>
          </a:p>
          <a:p>
            <a:pPr indent="-342900" lvl="1" marL="914400" rtl="0" algn="l">
              <a:spcBef>
                <a:spcPts val="0"/>
              </a:spcBef>
              <a:spcAft>
                <a:spcPts val="0"/>
              </a:spcAft>
              <a:buSzPts val="1800"/>
              <a:buChar char="○"/>
            </a:pPr>
            <a:r>
              <a:rPr lang="en"/>
              <a:t>OOB: 77.03%</a:t>
            </a:r>
            <a:endParaRPr/>
          </a:p>
          <a:p>
            <a:pPr indent="-342900" lvl="1" marL="914400" rtl="0" algn="l">
              <a:spcBef>
                <a:spcPts val="0"/>
              </a:spcBef>
              <a:spcAft>
                <a:spcPts val="0"/>
              </a:spcAft>
              <a:buSzPts val="1800"/>
              <a:buChar char="○"/>
            </a:pPr>
            <a:r>
              <a:rPr lang="en"/>
              <a:t>Test: 82.61%</a:t>
            </a:r>
            <a:endParaRPr/>
          </a:p>
          <a:p>
            <a:pPr indent="0" lvl="0" marL="0" rtl="0" algn="l">
              <a:spcBef>
                <a:spcPts val="1200"/>
              </a:spcBef>
              <a:spcAft>
                <a:spcPts val="0"/>
              </a:spcAft>
              <a:buNone/>
            </a:pPr>
            <a:r>
              <a:t/>
            </a:r>
            <a:endParaRPr sz="2000"/>
          </a:p>
          <a:p>
            <a:pPr indent="-342900" lvl="0" marL="457200" rtl="0" algn="l">
              <a:spcBef>
                <a:spcPts val="1200"/>
              </a:spcBef>
              <a:spcAft>
                <a:spcPts val="0"/>
              </a:spcAft>
              <a:buSzPts val="1800"/>
              <a:buChar char="●"/>
            </a:pPr>
            <a:r>
              <a:rPr lang="en" sz="2000"/>
              <a:t>Significant Features:</a:t>
            </a:r>
            <a:endParaRPr sz="2000"/>
          </a:p>
          <a:p>
            <a:pPr indent="-342900" lvl="1" marL="914400" rtl="0" algn="l">
              <a:spcBef>
                <a:spcPts val="0"/>
              </a:spcBef>
              <a:spcAft>
                <a:spcPts val="0"/>
              </a:spcAft>
              <a:buSzPts val="1800"/>
              <a:buChar char="○"/>
            </a:pPr>
            <a:r>
              <a:rPr lang="en"/>
              <a:t>Chest Pain</a:t>
            </a:r>
            <a:endParaRPr/>
          </a:p>
          <a:p>
            <a:pPr indent="-342900" lvl="1" marL="914400" rtl="0" algn="l">
              <a:spcBef>
                <a:spcPts val="0"/>
              </a:spcBef>
              <a:spcAft>
                <a:spcPts val="0"/>
              </a:spcAft>
              <a:buSzPts val="1800"/>
              <a:buChar char="○"/>
            </a:pPr>
            <a:r>
              <a:rPr lang="en"/>
              <a:t>Thallium test result</a:t>
            </a:r>
            <a:endParaRPr/>
          </a:p>
          <a:p>
            <a:pPr indent="-342900" lvl="1" marL="914400" rtl="0" algn="l">
              <a:spcBef>
                <a:spcPts val="0"/>
              </a:spcBef>
              <a:spcAft>
                <a:spcPts val="0"/>
              </a:spcAft>
              <a:buSzPts val="1800"/>
              <a:buChar char="○"/>
            </a:pPr>
            <a:r>
              <a:rPr lang="en"/>
              <a:t>Number of major vessels</a:t>
            </a:r>
            <a:endParaRPr/>
          </a:p>
          <a:p>
            <a:pPr indent="-342900" lvl="1" marL="914400" rtl="0" algn="l">
              <a:spcBef>
                <a:spcPts val="0"/>
              </a:spcBef>
              <a:spcAft>
                <a:spcPts val="0"/>
              </a:spcAft>
              <a:buSzPts val="1800"/>
              <a:buChar char="○"/>
            </a:pPr>
            <a:r>
              <a:rPr lang="en"/>
              <a:t>Oldpeak</a:t>
            </a:r>
            <a:endParaRPr/>
          </a:p>
          <a:p>
            <a:pPr indent="-342900" lvl="1" marL="914400" rtl="0" algn="l">
              <a:spcBef>
                <a:spcPts val="0"/>
              </a:spcBef>
              <a:spcAft>
                <a:spcPts val="0"/>
              </a:spcAft>
              <a:buSzPts val="1800"/>
              <a:buChar char="○"/>
            </a:pPr>
            <a:r>
              <a:rPr lang="en"/>
              <a:t>Age</a:t>
            </a:r>
            <a:r>
              <a:rPr lang="en"/>
              <a:t> </a:t>
            </a:r>
            <a:endParaRPr/>
          </a:p>
        </p:txBody>
      </p:sp>
      <p:pic>
        <p:nvPicPr>
          <p:cNvPr id="457" name="Google Shape;457;p42"/>
          <p:cNvPicPr preferRelativeResize="0"/>
          <p:nvPr/>
        </p:nvPicPr>
        <p:blipFill rotWithShape="1">
          <a:blip r:embed="rId3">
            <a:alphaModFix/>
          </a:blip>
          <a:srcRect b="45368" l="4779" r="58256" t="21501"/>
          <a:stretch/>
        </p:blipFill>
        <p:spPr>
          <a:xfrm>
            <a:off x="3978300" y="1143000"/>
            <a:ext cx="5076101" cy="25590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3"/>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Attempt #3: Random Forests</a:t>
            </a:r>
            <a:endParaRPr/>
          </a:p>
        </p:txBody>
      </p:sp>
      <p:sp>
        <p:nvSpPr>
          <p:cNvPr id="463" name="Google Shape;463;p43"/>
          <p:cNvSpPr txBox="1"/>
          <p:nvPr>
            <p:ph idx="1" type="body"/>
          </p:nvPr>
        </p:nvSpPr>
        <p:spPr>
          <a:xfrm>
            <a:off x="457200" y="1143000"/>
            <a:ext cx="8229600" cy="3486000"/>
          </a:xfrm>
          <a:prstGeom prst="rect">
            <a:avLst/>
          </a:prstGeom>
        </p:spPr>
        <p:txBody>
          <a:bodyPr anchorCtr="0" anchor="t" bIns="45700" lIns="91425" spcFirstLastPara="1" rIns="91425" wrap="square" tIns="45700">
            <a:noAutofit/>
          </a:bodyPr>
          <a:lstStyle/>
          <a:p>
            <a:pPr indent="-342900" lvl="0" marL="457200" rtl="0" algn="l">
              <a:spcBef>
                <a:spcPts val="1200"/>
              </a:spcBef>
              <a:spcAft>
                <a:spcPts val="0"/>
              </a:spcAft>
              <a:buSzPts val="1800"/>
              <a:buChar char="●"/>
            </a:pPr>
            <a:r>
              <a:rPr lang="en"/>
              <a:t>Improves bagging by decorrelating trees</a:t>
            </a:r>
            <a:endParaRPr/>
          </a:p>
          <a:p>
            <a:pPr indent="-342900" lvl="1" marL="914400" rtl="0" algn="l">
              <a:spcBef>
                <a:spcPts val="0"/>
              </a:spcBef>
              <a:spcAft>
                <a:spcPts val="0"/>
              </a:spcAft>
              <a:buSzPts val="1800"/>
              <a:buChar char="○"/>
            </a:pPr>
            <a:r>
              <a:rPr lang="en"/>
              <a:t>Builds trees on varying subsets of features</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Results:</a:t>
            </a:r>
            <a:endParaRPr/>
          </a:p>
          <a:p>
            <a:pPr indent="-342900" lvl="1" marL="914400" rtl="0" algn="l">
              <a:spcBef>
                <a:spcPts val="0"/>
              </a:spcBef>
              <a:spcAft>
                <a:spcPts val="0"/>
              </a:spcAft>
              <a:buSzPts val="1800"/>
              <a:buChar char="○"/>
            </a:pPr>
            <a:r>
              <a:rPr lang="en"/>
              <a:t>OOB accuracy: 79.43%</a:t>
            </a:r>
            <a:endParaRPr/>
          </a:p>
          <a:p>
            <a:pPr indent="-342900" lvl="1" marL="914400" rtl="0" algn="l">
              <a:spcBef>
                <a:spcPts val="0"/>
              </a:spcBef>
              <a:spcAft>
                <a:spcPts val="0"/>
              </a:spcAft>
              <a:buSzPts val="1800"/>
              <a:buChar char="○"/>
            </a:pPr>
            <a:r>
              <a:rPr lang="en"/>
              <a:t>Test accuracy: 85.51%</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6"/>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Outline</a:t>
            </a:r>
            <a:endParaRPr/>
          </a:p>
        </p:txBody>
      </p:sp>
      <p:sp>
        <p:nvSpPr>
          <p:cNvPr id="354" name="Google Shape;354;p26"/>
          <p:cNvSpPr txBox="1"/>
          <p:nvPr>
            <p:ph idx="1" type="body"/>
          </p:nvPr>
        </p:nvSpPr>
        <p:spPr>
          <a:xfrm>
            <a:off x="457200" y="1143000"/>
            <a:ext cx="8229600" cy="3486000"/>
          </a:xfrm>
          <a:prstGeom prst="rect">
            <a:avLst/>
          </a:prstGeom>
        </p:spPr>
        <p:txBody>
          <a:bodyPr anchorCtr="0" anchor="t" bIns="45700" lIns="91425" spcFirstLastPara="1" rIns="91425" wrap="square" tIns="45700">
            <a:noAutofit/>
          </a:bodyPr>
          <a:lstStyle/>
          <a:p>
            <a:pPr indent="-342900" lvl="0" marL="457200" rtl="0" algn="l">
              <a:spcBef>
                <a:spcPts val="1200"/>
              </a:spcBef>
              <a:spcAft>
                <a:spcPts val="0"/>
              </a:spcAft>
              <a:buSzPts val="1800"/>
              <a:buChar char="●"/>
            </a:pPr>
            <a:r>
              <a:rPr lang="en"/>
              <a:t>Introduction</a:t>
            </a:r>
            <a:endParaRPr/>
          </a:p>
          <a:p>
            <a:pPr indent="-342900" lvl="0" marL="457200" rtl="0" algn="l">
              <a:spcBef>
                <a:spcPts val="1200"/>
              </a:spcBef>
              <a:spcAft>
                <a:spcPts val="0"/>
              </a:spcAft>
              <a:buSzPts val="1800"/>
              <a:buChar char="●"/>
            </a:pPr>
            <a:r>
              <a:rPr lang="en"/>
              <a:t>Data Preprocessing</a:t>
            </a:r>
            <a:endParaRPr/>
          </a:p>
          <a:p>
            <a:pPr indent="-342900" lvl="0" marL="457200" rtl="0" algn="l">
              <a:spcBef>
                <a:spcPts val="1200"/>
              </a:spcBef>
              <a:spcAft>
                <a:spcPts val="0"/>
              </a:spcAft>
              <a:buSzPts val="1800"/>
              <a:buChar char="●"/>
            </a:pPr>
            <a:r>
              <a:rPr lang="en"/>
              <a:t>Statistical Question #1</a:t>
            </a:r>
            <a:endParaRPr/>
          </a:p>
          <a:p>
            <a:pPr indent="-342900" lvl="0" marL="457200" rtl="0" algn="l">
              <a:spcBef>
                <a:spcPts val="1200"/>
              </a:spcBef>
              <a:spcAft>
                <a:spcPts val="0"/>
              </a:spcAft>
              <a:buSzPts val="1800"/>
              <a:buChar char="●"/>
            </a:pPr>
            <a:r>
              <a:rPr lang="en"/>
              <a:t>Statistical Question #2</a:t>
            </a:r>
            <a:endParaRPr/>
          </a:p>
          <a:p>
            <a:pPr indent="-342900" lvl="0" marL="457200" rtl="0" algn="l">
              <a:spcBef>
                <a:spcPts val="1200"/>
              </a:spcBef>
              <a:spcAft>
                <a:spcPts val="0"/>
              </a:spcAft>
              <a:buSzPts val="1800"/>
              <a:buChar char="●"/>
            </a:pPr>
            <a:r>
              <a:rPr lang="en"/>
              <a:t>Conclusions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4"/>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Attempt #4: Logistic Regression</a:t>
            </a:r>
            <a:endParaRPr/>
          </a:p>
        </p:txBody>
      </p:sp>
      <p:sp>
        <p:nvSpPr>
          <p:cNvPr id="469" name="Google Shape;469;p44"/>
          <p:cNvSpPr txBox="1"/>
          <p:nvPr>
            <p:ph idx="1" type="body"/>
          </p:nvPr>
        </p:nvSpPr>
        <p:spPr>
          <a:xfrm>
            <a:off x="457200" y="1143000"/>
            <a:ext cx="8229600" cy="3486000"/>
          </a:xfrm>
          <a:prstGeom prst="rect">
            <a:avLst/>
          </a:prstGeom>
        </p:spPr>
        <p:txBody>
          <a:bodyPr anchorCtr="0" anchor="t" bIns="45700" lIns="91425" spcFirstLastPara="1" rIns="91425" wrap="square" tIns="45700">
            <a:noAutofit/>
          </a:bodyPr>
          <a:lstStyle/>
          <a:p>
            <a:pPr indent="-342900" lvl="0" marL="457200" rtl="0" algn="l">
              <a:spcBef>
                <a:spcPts val="1200"/>
              </a:spcBef>
              <a:spcAft>
                <a:spcPts val="0"/>
              </a:spcAft>
              <a:buSzPts val="1800"/>
              <a:buChar char="●"/>
            </a:pPr>
            <a:r>
              <a:rPr lang="en"/>
              <a:t>Performs well on linearly related data</a:t>
            </a:r>
            <a:endParaRPr/>
          </a:p>
          <a:p>
            <a:pPr indent="-342900" lvl="1" marL="914400" rtl="0" algn="l">
              <a:spcBef>
                <a:spcPts val="0"/>
              </a:spcBef>
              <a:spcAft>
                <a:spcPts val="0"/>
              </a:spcAft>
              <a:buSzPts val="1800"/>
              <a:buChar char="○"/>
            </a:pPr>
            <a:r>
              <a:rPr lang="en"/>
              <a:t>Comparison to the performance of our decision trees</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Experimented with all predictors and a selected set of features</a:t>
            </a:r>
            <a:endParaRPr/>
          </a:p>
          <a:p>
            <a:pPr indent="-342900" lvl="1" marL="914400" rtl="0" algn="l">
              <a:spcBef>
                <a:spcPts val="0"/>
              </a:spcBef>
              <a:spcAft>
                <a:spcPts val="0"/>
              </a:spcAft>
              <a:buSzPts val="1800"/>
              <a:buChar char="○"/>
            </a:pPr>
            <a:r>
              <a:rPr lang="en"/>
              <a:t>Features were chosen from the significant features reported in bagging</a:t>
            </a:r>
            <a:endParaRPr/>
          </a:p>
          <a:p>
            <a:pPr indent="-342900" lvl="1" marL="914400" rtl="0" algn="l">
              <a:spcBef>
                <a:spcPts val="0"/>
              </a:spcBef>
              <a:spcAft>
                <a:spcPts val="0"/>
              </a:spcAft>
              <a:buSzPts val="1800"/>
              <a:buChar char="○"/>
            </a:pPr>
            <a:r>
              <a:rPr lang="en"/>
              <a:t>I.e. Thallium test result, chest pain, oldpeak, number of major vessels, and age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5"/>
          <p:cNvSpPr txBox="1"/>
          <p:nvPr>
            <p:ph type="title"/>
          </p:nvPr>
        </p:nvSpPr>
        <p:spPr>
          <a:xfrm>
            <a:off x="457200" y="257175"/>
            <a:ext cx="85857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Logistic Regression (all predictors)</a:t>
            </a:r>
            <a:endParaRPr/>
          </a:p>
        </p:txBody>
      </p:sp>
      <p:sp>
        <p:nvSpPr>
          <p:cNvPr id="475" name="Google Shape;475;p45"/>
          <p:cNvSpPr txBox="1"/>
          <p:nvPr>
            <p:ph idx="1" type="body"/>
          </p:nvPr>
        </p:nvSpPr>
        <p:spPr>
          <a:xfrm>
            <a:off x="304800" y="1028700"/>
            <a:ext cx="3834000" cy="3947400"/>
          </a:xfrm>
          <a:prstGeom prst="rect">
            <a:avLst/>
          </a:prstGeom>
        </p:spPr>
        <p:txBody>
          <a:bodyPr anchorCtr="0" anchor="t" bIns="45700" lIns="91425" spcFirstLastPara="1" rIns="91425" wrap="square" tIns="45700">
            <a:noAutofit/>
          </a:bodyPr>
          <a:lstStyle/>
          <a:p>
            <a:pPr indent="-381000" lvl="0" marL="457200" rtl="0" algn="l">
              <a:spcBef>
                <a:spcPts val="1200"/>
              </a:spcBef>
              <a:spcAft>
                <a:spcPts val="0"/>
              </a:spcAft>
              <a:buSzPts val="2400"/>
              <a:buChar char="●"/>
            </a:pPr>
            <a:r>
              <a:rPr lang="en"/>
              <a:t>A</a:t>
            </a:r>
            <a:r>
              <a:rPr lang="en"/>
              <a:t>ccuracies</a:t>
            </a:r>
            <a:endParaRPr/>
          </a:p>
          <a:p>
            <a:pPr indent="-355600" lvl="1" marL="914400" rtl="0" algn="l">
              <a:spcBef>
                <a:spcPts val="0"/>
              </a:spcBef>
              <a:spcAft>
                <a:spcPts val="0"/>
              </a:spcAft>
              <a:buSzPts val="2000"/>
              <a:buChar char="○"/>
            </a:pPr>
            <a:r>
              <a:rPr lang="en"/>
              <a:t>Train: 86.67%</a:t>
            </a:r>
            <a:endParaRPr/>
          </a:p>
          <a:p>
            <a:pPr indent="-355600" lvl="1" marL="914400" rtl="0" algn="l">
              <a:spcBef>
                <a:spcPts val="0"/>
              </a:spcBef>
              <a:spcAft>
                <a:spcPts val="0"/>
              </a:spcAft>
              <a:buSzPts val="2000"/>
              <a:buChar char="○"/>
            </a:pPr>
            <a:r>
              <a:rPr lang="en"/>
              <a:t>Test: </a:t>
            </a:r>
            <a:r>
              <a:rPr lang="en"/>
              <a:t>81.43%</a:t>
            </a:r>
            <a:endParaRPr/>
          </a:p>
          <a:p>
            <a:pPr indent="0" lvl="0" marL="0" rtl="0" algn="l">
              <a:spcBef>
                <a:spcPts val="1200"/>
              </a:spcBef>
              <a:spcAft>
                <a:spcPts val="0"/>
              </a:spcAft>
              <a:buNone/>
            </a:pPr>
            <a:r>
              <a:t/>
            </a:r>
            <a:endParaRPr/>
          </a:p>
          <a:p>
            <a:pPr indent="-381000" lvl="0" marL="457200" rtl="0" algn="l">
              <a:spcBef>
                <a:spcPts val="1200"/>
              </a:spcBef>
              <a:spcAft>
                <a:spcPts val="0"/>
              </a:spcAft>
              <a:buSzPts val="2400"/>
              <a:buChar char="●"/>
            </a:pPr>
            <a:r>
              <a:rPr lang="en"/>
              <a:t>Significant features:</a:t>
            </a:r>
            <a:endParaRPr/>
          </a:p>
          <a:p>
            <a:pPr indent="-355600" lvl="1" marL="914400" rtl="0" algn="l">
              <a:spcBef>
                <a:spcPts val="0"/>
              </a:spcBef>
              <a:spcAft>
                <a:spcPts val="0"/>
              </a:spcAft>
              <a:buSzPts val="2000"/>
              <a:buChar char="○"/>
            </a:pPr>
            <a:r>
              <a:rPr lang="en"/>
              <a:t>Number of major vessels</a:t>
            </a:r>
            <a:endParaRPr/>
          </a:p>
          <a:p>
            <a:pPr indent="-355600" lvl="1" marL="914400" rtl="0" algn="l">
              <a:spcBef>
                <a:spcPts val="0"/>
              </a:spcBef>
              <a:spcAft>
                <a:spcPts val="0"/>
              </a:spcAft>
              <a:buSzPts val="2000"/>
              <a:buChar char="○"/>
            </a:pPr>
            <a:r>
              <a:rPr lang="en"/>
              <a:t>Typical angina and non_anginal chest pain</a:t>
            </a:r>
            <a:endParaRPr/>
          </a:p>
        </p:txBody>
      </p:sp>
      <p:pic>
        <p:nvPicPr>
          <p:cNvPr id="476" name="Google Shape;476;p45"/>
          <p:cNvPicPr preferRelativeResize="0"/>
          <p:nvPr/>
        </p:nvPicPr>
        <p:blipFill rotWithShape="1">
          <a:blip r:embed="rId3">
            <a:alphaModFix/>
          </a:blip>
          <a:srcRect b="51810" l="5083" r="69635" t="18574"/>
          <a:stretch/>
        </p:blipFill>
        <p:spPr>
          <a:xfrm>
            <a:off x="4274500" y="1315775"/>
            <a:ext cx="4592851" cy="3026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46"/>
          <p:cNvSpPr txBox="1"/>
          <p:nvPr>
            <p:ph type="title"/>
          </p:nvPr>
        </p:nvSpPr>
        <p:spPr>
          <a:xfrm>
            <a:off x="457200" y="257175"/>
            <a:ext cx="85857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Logistic Regression (select features)</a:t>
            </a:r>
            <a:endParaRPr/>
          </a:p>
        </p:txBody>
      </p:sp>
      <p:sp>
        <p:nvSpPr>
          <p:cNvPr id="482" name="Google Shape;482;p46"/>
          <p:cNvSpPr txBox="1"/>
          <p:nvPr>
            <p:ph idx="2" type="body"/>
          </p:nvPr>
        </p:nvSpPr>
        <p:spPr>
          <a:xfrm>
            <a:off x="313650" y="1012700"/>
            <a:ext cx="3896700" cy="3873000"/>
          </a:xfrm>
          <a:prstGeom prst="rect">
            <a:avLst/>
          </a:prstGeom>
        </p:spPr>
        <p:txBody>
          <a:bodyPr anchorCtr="0" anchor="t" bIns="45700" lIns="91425" spcFirstLastPara="1" rIns="91425" wrap="square" tIns="45700">
            <a:noAutofit/>
          </a:bodyPr>
          <a:lstStyle/>
          <a:p>
            <a:pPr indent="-381000" lvl="0" marL="457200" rtl="0" algn="l">
              <a:spcBef>
                <a:spcPts val="1200"/>
              </a:spcBef>
              <a:spcAft>
                <a:spcPts val="0"/>
              </a:spcAft>
              <a:buSzPts val="2400"/>
              <a:buChar char="●"/>
            </a:pPr>
            <a:r>
              <a:rPr lang="en"/>
              <a:t>Accuracies</a:t>
            </a:r>
            <a:endParaRPr/>
          </a:p>
          <a:p>
            <a:pPr indent="-355600" lvl="1" marL="914400" rtl="0" algn="l">
              <a:spcBef>
                <a:spcPts val="0"/>
              </a:spcBef>
              <a:spcAft>
                <a:spcPts val="0"/>
              </a:spcAft>
              <a:buSzPts val="2000"/>
              <a:buChar char="○"/>
            </a:pPr>
            <a:r>
              <a:rPr lang="en"/>
              <a:t>Train: 84.77%</a:t>
            </a:r>
            <a:endParaRPr/>
          </a:p>
          <a:p>
            <a:pPr indent="-355600" lvl="1" marL="914400" rtl="0" algn="l">
              <a:spcBef>
                <a:spcPts val="0"/>
              </a:spcBef>
              <a:spcAft>
                <a:spcPts val="0"/>
              </a:spcAft>
              <a:buSzPts val="2000"/>
              <a:buChar char="○"/>
            </a:pPr>
            <a:r>
              <a:rPr lang="en"/>
              <a:t>Test: 78.57%</a:t>
            </a:r>
            <a:endParaRPr/>
          </a:p>
          <a:p>
            <a:pPr indent="0" lvl="0" marL="0" rtl="0" algn="l">
              <a:spcBef>
                <a:spcPts val="1200"/>
              </a:spcBef>
              <a:spcAft>
                <a:spcPts val="0"/>
              </a:spcAft>
              <a:buClr>
                <a:schemeClr val="dk1"/>
              </a:buClr>
              <a:buSzPts val="1100"/>
              <a:buFont typeface="Arial"/>
              <a:buNone/>
            </a:pPr>
            <a:r>
              <a:t/>
            </a:r>
            <a:endParaRPr/>
          </a:p>
          <a:p>
            <a:pPr indent="-381000" lvl="0" marL="457200" rtl="0" algn="l">
              <a:spcBef>
                <a:spcPts val="1200"/>
              </a:spcBef>
              <a:spcAft>
                <a:spcPts val="0"/>
              </a:spcAft>
              <a:buSzPts val="2400"/>
              <a:buChar char="●"/>
            </a:pPr>
            <a:r>
              <a:rPr lang="en"/>
              <a:t>Significant features:</a:t>
            </a:r>
            <a:endParaRPr/>
          </a:p>
          <a:p>
            <a:pPr indent="-355600" lvl="1" marL="914400" rtl="0" algn="l">
              <a:spcBef>
                <a:spcPts val="0"/>
              </a:spcBef>
              <a:spcAft>
                <a:spcPts val="0"/>
              </a:spcAft>
              <a:buSzPts val="2000"/>
              <a:buChar char="○"/>
            </a:pPr>
            <a:r>
              <a:rPr lang="en"/>
              <a:t>Number of major vessels</a:t>
            </a:r>
            <a:endParaRPr/>
          </a:p>
          <a:p>
            <a:pPr indent="-355600" lvl="1" marL="914400" rtl="0" algn="l">
              <a:spcBef>
                <a:spcPts val="0"/>
              </a:spcBef>
              <a:spcAft>
                <a:spcPts val="0"/>
              </a:spcAft>
              <a:buSzPts val="2000"/>
              <a:buChar char="○"/>
            </a:pPr>
            <a:r>
              <a:rPr lang="en"/>
              <a:t>Typical angina and non_anginal chest pain</a:t>
            </a:r>
            <a:endParaRPr/>
          </a:p>
          <a:p>
            <a:pPr indent="-355600" lvl="1" marL="914400" rtl="0" algn="l">
              <a:spcBef>
                <a:spcPts val="0"/>
              </a:spcBef>
              <a:spcAft>
                <a:spcPts val="0"/>
              </a:spcAft>
              <a:buSzPts val="2000"/>
              <a:buChar char="○"/>
            </a:pPr>
            <a:r>
              <a:rPr lang="en"/>
              <a:t>Reversible effect</a:t>
            </a:r>
            <a:endParaRPr/>
          </a:p>
        </p:txBody>
      </p:sp>
      <p:pic>
        <p:nvPicPr>
          <p:cNvPr id="483" name="Google Shape;483;p46"/>
          <p:cNvPicPr preferRelativeResize="0"/>
          <p:nvPr/>
        </p:nvPicPr>
        <p:blipFill rotWithShape="1">
          <a:blip r:embed="rId3">
            <a:alphaModFix/>
          </a:blip>
          <a:srcRect b="58757" l="5224" r="69874" t="23905"/>
          <a:stretch/>
        </p:blipFill>
        <p:spPr>
          <a:xfrm>
            <a:off x="4210350" y="1698638"/>
            <a:ext cx="4458677" cy="1746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47"/>
          <p:cNvSpPr txBox="1"/>
          <p:nvPr>
            <p:ph type="title"/>
          </p:nvPr>
        </p:nvSpPr>
        <p:spPr>
          <a:xfrm>
            <a:off x="457200" y="257175"/>
            <a:ext cx="86097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Attempt #5: Support Vector Machine</a:t>
            </a:r>
            <a:endParaRPr/>
          </a:p>
        </p:txBody>
      </p:sp>
      <p:sp>
        <p:nvSpPr>
          <p:cNvPr id="489" name="Google Shape;489;p47"/>
          <p:cNvSpPr txBox="1"/>
          <p:nvPr>
            <p:ph idx="1" type="body"/>
          </p:nvPr>
        </p:nvSpPr>
        <p:spPr>
          <a:xfrm>
            <a:off x="235050" y="1147700"/>
            <a:ext cx="4337100" cy="3794400"/>
          </a:xfrm>
          <a:prstGeom prst="rect">
            <a:avLst/>
          </a:prstGeom>
        </p:spPr>
        <p:txBody>
          <a:bodyPr anchorCtr="0" anchor="t" bIns="45700" lIns="91425" spcFirstLastPara="1" rIns="91425" wrap="square" tIns="45700">
            <a:noAutofit/>
          </a:bodyPr>
          <a:lstStyle/>
          <a:p>
            <a:pPr indent="-342900" lvl="0" marL="457200" rtl="0" algn="l">
              <a:spcBef>
                <a:spcPts val="1200"/>
              </a:spcBef>
              <a:spcAft>
                <a:spcPts val="0"/>
              </a:spcAft>
              <a:buSzPts val="1800"/>
              <a:buChar char="●"/>
            </a:pPr>
            <a:r>
              <a:rPr lang="en"/>
              <a:t>Performs well in binary classification applications with two separable features</a:t>
            </a:r>
            <a:endParaRPr/>
          </a:p>
          <a:p>
            <a:pPr indent="-342900" lvl="1" marL="914400" rtl="0" algn="l">
              <a:spcBef>
                <a:spcPts val="0"/>
              </a:spcBef>
              <a:spcAft>
                <a:spcPts val="0"/>
              </a:spcAft>
              <a:buSzPts val="1800"/>
              <a:buChar char="○"/>
            </a:pPr>
            <a:r>
              <a:rPr lang="en"/>
              <a:t>Can be linearly or nonlinearly separable</a:t>
            </a:r>
            <a:endParaRPr/>
          </a:p>
          <a:p>
            <a:pPr indent="-342900" lvl="0" marL="457200" rtl="0" algn="l">
              <a:spcBef>
                <a:spcPts val="0"/>
              </a:spcBef>
              <a:spcAft>
                <a:spcPts val="0"/>
              </a:spcAft>
              <a:buSzPts val="1800"/>
              <a:buChar char="●"/>
            </a:pPr>
            <a:r>
              <a:rPr lang="en"/>
              <a:t>Experimented with the relationship between age and thalch (max heart rate)</a:t>
            </a:r>
            <a:endParaRPr/>
          </a:p>
        </p:txBody>
      </p:sp>
      <p:pic>
        <p:nvPicPr>
          <p:cNvPr id="490" name="Google Shape;490;p47"/>
          <p:cNvPicPr preferRelativeResize="0"/>
          <p:nvPr/>
        </p:nvPicPr>
        <p:blipFill rotWithShape="1">
          <a:blip r:embed="rId3">
            <a:alphaModFix/>
          </a:blip>
          <a:srcRect b="35838" l="3880" r="60709" t="24856"/>
          <a:stretch/>
        </p:blipFill>
        <p:spPr>
          <a:xfrm>
            <a:off x="4309775" y="1594375"/>
            <a:ext cx="4646074" cy="29010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48"/>
          <p:cNvSpPr txBox="1"/>
          <p:nvPr>
            <p:ph type="title"/>
          </p:nvPr>
        </p:nvSpPr>
        <p:spPr>
          <a:xfrm>
            <a:off x="457200" y="257175"/>
            <a:ext cx="85857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Support Vector Classifier</a:t>
            </a:r>
            <a:endParaRPr/>
          </a:p>
        </p:txBody>
      </p:sp>
      <p:sp>
        <p:nvSpPr>
          <p:cNvPr id="496" name="Google Shape;496;p48"/>
          <p:cNvSpPr txBox="1"/>
          <p:nvPr>
            <p:ph idx="1" type="body"/>
          </p:nvPr>
        </p:nvSpPr>
        <p:spPr>
          <a:xfrm>
            <a:off x="304800" y="1028700"/>
            <a:ext cx="3834000" cy="1377600"/>
          </a:xfrm>
          <a:prstGeom prst="rect">
            <a:avLst/>
          </a:prstGeom>
        </p:spPr>
        <p:txBody>
          <a:bodyPr anchorCtr="0" anchor="t" bIns="45700" lIns="91425" spcFirstLastPara="1" rIns="91425" wrap="square" tIns="45700">
            <a:noAutofit/>
          </a:bodyPr>
          <a:lstStyle/>
          <a:p>
            <a:pPr indent="-381000" lvl="0" marL="457200" rtl="0" algn="l">
              <a:spcBef>
                <a:spcPts val="1200"/>
              </a:spcBef>
              <a:spcAft>
                <a:spcPts val="0"/>
              </a:spcAft>
              <a:buSzPts val="2400"/>
              <a:buChar char="●"/>
            </a:pPr>
            <a:r>
              <a:rPr lang="en"/>
              <a:t>Accuracies</a:t>
            </a:r>
            <a:endParaRPr/>
          </a:p>
          <a:p>
            <a:pPr indent="-355600" lvl="1" marL="914400" rtl="0" algn="l">
              <a:spcBef>
                <a:spcPts val="0"/>
              </a:spcBef>
              <a:spcAft>
                <a:spcPts val="0"/>
              </a:spcAft>
              <a:buSzPts val="2000"/>
              <a:buChar char="○"/>
            </a:pPr>
            <a:r>
              <a:rPr lang="en"/>
              <a:t>Train: </a:t>
            </a:r>
            <a:r>
              <a:rPr lang="en"/>
              <a:t>70.14%</a:t>
            </a:r>
            <a:endParaRPr/>
          </a:p>
          <a:p>
            <a:pPr indent="-355600" lvl="1" marL="914400" rtl="0" algn="l">
              <a:spcBef>
                <a:spcPts val="0"/>
              </a:spcBef>
              <a:spcAft>
                <a:spcPts val="0"/>
              </a:spcAft>
              <a:buSzPts val="2000"/>
              <a:buChar char="○"/>
            </a:pPr>
            <a:r>
              <a:rPr lang="en"/>
              <a:t>Test: 68.12%</a:t>
            </a:r>
            <a:endParaRPr/>
          </a:p>
        </p:txBody>
      </p:sp>
      <p:pic>
        <p:nvPicPr>
          <p:cNvPr id="497" name="Google Shape;497;p48"/>
          <p:cNvPicPr preferRelativeResize="0"/>
          <p:nvPr/>
        </p:nvPicPr>
        <p:blipFill rotWithShape="1">
          <a:blip r:embed="rId3">
            <a:alphaModFix/>
          </a:blip>
          <a:srcRect b="35272" l="3610" r="58585" t="22020"/>
          <a:stretch/>
        </p:blipFill>
        <p:spPr>
          <a:xfrm>
            <a:off x="3387375" y="1292050"/>
            <a:ext cx="5482277" cy="3483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49"/>
          <p:cNvSpPr txBox="1"/>
          <p:nvPr>
            <p:ph type="title"/>
          </p:nvPr>
        </p:nvSpPr>
        <p:spPr>
          <a:xfrm>
            <a:off x="457200" y="257175"/>
            <a:ext cx="85857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Support Vector Machine: Polynomial</a:t>
            </a:r>
            <a:endParaRPr/>
          </a:p>
        </p:txBody>
      </p:sp>
      <p:sp>
        <p:nvSpPr>
          <p:cNvPr id="503" name="Google Shape;503;p49"/>
          <p:cNvSpPr txBox="1"/>
          <p:nvPr>
            <p:ph idx="1" type="body"/>
          </p:nvPr>
        </p:nvSpPr>
        <p:spPr>
          <a:xfrm>
            <a:off x="304800" y="1028700"/>
            <a:ext cx="3834000" cy="1377600"/>
          </a:xfrm>
          <a:prstGeom prst="rect">
            <a:avLst/>
          </a:prstGeom>
        </p:spPr>
        <p:txBody>
          <a:bodyPr anchorCtr="0" anchor="t" bIns="45700" lIns="91425" spcFirstLastPara="1" rIns="91425" wrap="square" tIns="45700">
            <a:noAutofit/>
          </a:bodyPr>
          <a:lstStyle/>
          <a:p>
            <a:pPr indent="-381000" lvl="0" marL="457200" rtl="0" algn="l">
              <a:spcBef>
                <a:spcPts val="1200"/>
              </a:spcBef>
              <a:spcAft>
                <a:spcPts val="0"/>
              </a:spcAft>
              <a:buSzPts val="2400"/>
              <a:buChar char="●"/>
            </a:pPr>
            <a:r>
              <a:rPr lang="en"/>
              <a:t>Accuracies</a:t>
            </a:r>
            <a:endParaRPr/>
          </a:p>
          <a:p>
            <a:pPr indent="-355600" lvl="1" marL="914400" rtl="0" algn="l">
              <a:spcBef>
                <a:spcPts val="0"/>
              </a:spcBef>
              <a:spcAft>
                <a:spcPts val="0"/>
              </a:spcAft>
              <a:buSzPts val="2000"/>
              <a:buChar char="○"/>
            </a:pPr>
            <a:r>
              <a:rPr lang="en"/>
              <a:t>Train: </a:t>
            </a:r>
            <a:r>
              <a:rPr lang="en"/>
              <a:t>65.07%</a:t>
            </a:r>
            <a:endParaRPr/>
          </a:p>
          <a:p>
            <a:pPr indent="-355600" lvl="1" marL="914400" rtl="0" algn="l">
              <a:spcBef>
                <a:spcPts val="0"/>
              </a:spcBef>
              <a:spcAft>
                <a:spcPts val="0"/>
              </a:spcAft>
              <a:buSzPts val="2000"/>
              <a:buChar char="○"/>
            </a:pPr>
            <a:r>
              <a:rPr lang="en"/>
              <a:t>Test: </a:t>
            </a:r>
            <a:r>
              <a:rPr lang="en"/>
              <a:t>55.07%</a:t>
            </a:r>
            <a:endParaRPr/>
          </a:p>
        </p:txBody>
      </p:sp>
      <p:pic>
        <p:nvPicPr>
          <p:cNvPr id="504" name="Google Shape;504;p49"/>
          <p:cNvPicPr preferRelativeResize="0"/>
          <p:nvPr/>
        </p:nvPicPr>
        <p:blipFill rotWithShape="1">
          <a:blip r:embed="rId3">
            <a:alphaModFix/>
          </a:blip>
          <a:srcRect b="37372" l="4102" r="60800" t="21321"/>
          <a:stretch/>
        </p:blipFill>
        <p:spPr>
          <a:xfrm>
            <a:off x="3481525" y="1266275"/>
            <a:ext cx="5127302" cy="3394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50"/>
          <p:cNvSpPr txBox="1"/>
          <p:nvPr>
            <p:ph type="title"/>
          </p:nvPr>
        </p:nvSpPr>
        <p:spPr>
          <a:xfrm>
            <a:off x="457200" y="257175"/>
            <a:ext cx="85857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Support Vector Machine: Radial</a:t>
            </a:r>
            <a:endParaRPr/>
          </a:p>
        </p:txBody>
      </p:sp>
      <p:sp>
        <p:nvSpPr>
          <p:cNvPr id="510" name="Google Shape;510;p50"/>
          <p:cNvSpPr txBox="1"/>
          <p:nvPr>
            <p:ph idx="1" type="body"/>
          </p:nvPr>
        </p:nvSpPr>
        <p:spPr>
          <a:xfrm>
            <a:off x="304800" y="1028700"/>
            <a:ext cx="3834000" cy="1377600"/>
          </a:xfrm>
          <a:prstGeom prst="rect">
            <a:avLst/>
          </a:prstGeom>
        </p:spPr>
        <p:txBody>
          <a:bodyPr anchorCtr="0" anchor="t" bIns="45700" lIns="91425" spcFirstLastPara="1" rIns="91425" wrap="square" tIns="45700">
            <a:noAutofit/>
          </a:bodyPr>
          <a:lstStyle/>
          <a:p>
            <a:pPr indent="-381000" lvl="0" marL="457200" rtl="0" algn="l">
              <a:spcBef>
                <a:spcPts val="1200"/>
              </a:spcBef>
              <a:spcAft>
                <a:spcPts val="0"/>
              </a:spcAft>
              <a:buSzPts val="2400"/>
              <a:buChar char="●"/>
            </a:pPr>
            <a:r>
              <a:rPr lang="en"/>
              <a:t>Accuracies</a:t>
            </a:r>
            <a:endParaRPr/>
          </a:p>
          <a:p>
            <a:pPr indent="-355600" lvl="1" marL="914400" rtl="0" algn="l">
              <a:spcBef>
                <a:spcPts val="0"/>
              </a:spcBef>
              <a:spcAft>
                <a:spcPts val="0"/>
              </a:spcAft>
              <a:buSzPts val="2000"/>
              <a:buChar char="○"/>
            </a:pPr>
            <a:r>
              <a:rPr lang="en"/>
              <a:t>Train: 75.6%</a:t>
            </a:r>
            <a:endParaRPr/>
          </a:p>
          <a:p>
            <a:pPr indent="-355600" lvl="1" marL="914400" rtl="0" algn="l">
              <a:spcBef>
                <a:spcPts val="0"/>
              </a:spcBef>
              <a:spcAft>
                <a:spcPts val="0"/>
              </a:spcAft>
              <a:buSzPts val="2000"/>
              <a:buChar char="○"/>
            </a:pPr>
            <a:r>
              <a:rPr lang="en"/>
              <a:t>Test: 73.9%</a:t>
            </a:r>
            <a:endParaRPr/>
          </a:p>
        </p:txBody>
      </p:sp>
      <p:pic>
        <p:nvPicPr>
          <p:cNvPr id="511" name="Google Shape;511;p50"/>
          <p:cNvPicPr preferRelativeResize="0"/>
          <p:nvPr/>
        </p:nvPicPr>
        <p:blipFill rotWithShape="1">
          <a:blip r:embed="rId3">
            <a:alphaModFix/>
          </a:blip>
          <a:srcRect b="33297" l="4290" r="60338" t="28323"/>
          <a:stretch/>
        </p:blipFill>
        <p:spPr>
          <a:xfrm>
            <a:off x="3374175" y="1277200"/>
            <a:ext cx="5307101" cy="32392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51"/>
          <p:cNvSpPr txBox="1"/>
          <p:nvPr>
            <p:ph type="title"/>
          </p:nvPr>
        </p:nvSpPr>
        <p:spPr>
          <a:xfrm>
            <a:off x="457200" y="257175"/>
            <a:ext cx="86097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Best Approach</a:t>
            </a:r>
            <a:endParaRPr/>
          </a:p>
        </p:txBody>
      </p:sp>
      <p:sp>
        <p:nvSpPr>
          <p:cNvPr id="517" name="Google Shape;517;p51"/>
          <p:cNvSpPr txBox="1"/>
          <p:nvPr>
            <p:ph idx="1" type="body"/>
          </p:nvPr>
        </p:nvSpPr>
        <p:spPr>
          <a:xfrm>
            <a:off x="457200" y="1129200"/>
            <a:ext cx="7298700" cy="3794400"/>
          </a:xfrm>
          <a:prstGeom prst="rect">
            <a:avLst/>
          </a:prstGeom>
        </p:spPr>
        <p:txBody>
          <a:bodyPr anchorCtr="0" anchor="t" bIns="45700" lIns="91425" spcFirstLastPara="1" rIns="91425" wrap="square" tIns="45700">
            <a:noAutofit/>
          </a:bodyPr>
          <a:lstStyle/>
          <a:p>
            <a:pPr indent="-342900" lvl="0" marL="457200" rtl="0" algn="l">
              <a:spcBef>
                <a:spcPts val="1200"/>
              </a:spcBef>
              <a:spcAft>
                <a:spcPts val="0"/>
              </a:spcAft>
              <a:buSzPts val="1800"/>
              <a:buChar char="●"/>
            </a:pPr>
            <a:r>
              <a:rPr lang="en"/>
              <a:t>For prediction, our chosen model is the </a:t>
            </a:r>
            <a:r>
              <a:rPr b="1" lang="en"/>
              <a:t>Random Forest</a:t>
            </a:r>
            <a:r>
              <a:rPr lang="en"/>
              <a:t> model with a test accuracy of 85.51%</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For interpretation, our chosen model is the </a:t>
            </a:r>
            <a:r>
              <a:rPr b="1" lang="en"/>
              <a:t>Logistic Regression</a:t>
            </a:r>
            <a:r>
              <a:rPr lang="en"/>
              <a:t> model with a test accuracy of 81.43%</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52"/>
          <p:cNvSpPr txBox="1"/>
          <p:nvPr>
            <p:ph type="title"/>
          </p:nvPr>
        </p:nvSpPr>
        <p:spPr>
          <a:xfrm>
            <a:off x="762000" y="1085850"/>
            <a:ext cx="7157400" cy="12573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Statistical Question #2:</a:t>
            </a:r>
            <a:endParaRPr/>
          </a:p>
        </p:txBody>
      </p:sp>
      <p:sp>
        <p:nvSpPr>
          <p:cNvPr id="523" name="Google Shape;523;p52"/>
          <p:cNvSpPr txBox="1"/>
          <p:nvPr>
            <p:ph idx="1" type="body"/>
          </p:nvPr>
        </p:nvSpPr>
        <p:spPr>
          <a:xfrm>
            <a:off x="762000" y="2343150"/>
            <a:ext cx="6658500" cy="685800"/>
          </a:xfrm>
          <a:prstGeom prst="rect">
            <a:avLst/>
          </a:prstGeom>
        </p:spPr>
        <p:txBody>
          <a:bodyPr anchorCtr="0" anchor="t" bIns="45700" lIns="91425" spcFirstLastPara="1" rIns="91425" wrap="square" tIns="45700">
            <a:noAutofit/>
          </a:bodyPr>
          <a:lstStyle/>
          <a:p>
            <a:pPr indent="0" lvl="0" marL="0" rtl="0" algn="l">
              <a:spcBef>
                <a:spcPts val="1200"/>
              </a:spcBef>
              <a:spcAft>
                <a:spcPts val="0"/>
              </a:spcAft>
              <a:buNone/>
            </a:pPr>
            <a:r>
              <a:rPr lang="en"/>
              <a:t>What factors cause different types of heart disease?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53"/>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Pruned Feature Set</a:t>
            </a:r>
            <a:endParaRPr/>
          </a:p>
        </p:txBody>
      </p:sp>
      <p:sp>
        <p:nvSpPr>
          <p:cNvPr id="529" name="Google Shape;529;p53"/>
          <p:cNvSpPr txBox="1"/>
          <p:nvPr>
            <p:ph idx="1" type="body"/>
          </p:nvPr>
        </p:nvSpPr>
        <p:spPr>
          <a:xfrm>
            <a:off x="457200" y="1143000"/>
            <a:ext cx="8229600" cy="3486000"/>
          </a:xfrm>
          <a:prstGeom prst="rect">
            <a:avLst/>
          </a:prstGeom>
        </p:spPr>
        <p:txBody>
          <a:bodyPr anchorCtr="0" anchor="t" bIns="45700" lIns="91425" spcFirstLastPara="1" rIns="91425" wrap="square" tIns="45700">
            <a:noAutofit/>
          </a:bodyPr>
          <a:lstStyle/>
          <a:p>
            <a:pPr indent="-342900" lvl="0" marL="457200" rtl="0" algn="l">
              <a:spcBef>
                <a:spcPts val="1200"/>
              </a:spcBef>
              <a:spcAft>
                <a:spcPts val="0"/>
              </a:spcAft>
              <a:buSzPts val="1800"/>
              <a:buChar char="●"/>
            </a:pPr>
            <a:r>
              <a:rPr lang="en"/>
              <a:t>Predictors from Random Forest:</a:t>
            </a:r>
            <a:endParaRPr/>
          </a:p>
          <a:p>
            <a:pPr indent="-342900" lvl="1" marL="914400" rtl="0" algn="l">
              <a:spcBef>
                <a:spcPts val="0"/>
              </a:spcBef>
              <a:spcAft>
                <a:spcPts val="0"/>
              </a:spcAft>
              <a:buSzPts val="1800"/>
              <a:buChar char="○"/>
            </a:pPr>
            <a:r>
              <a:rPr lang="en"/>
              <a:t>Number of major vessels</a:t>
            </a:r>
            <a:endParaRPr/>
          </a:p>
          <a:p>
            <a:pPr indent="-342900" lvl="1" marL="914400" rtl="0" algn="l">
              <a:spcBef>
                <a:spcPts val="0"/>
              </a:spcBef>
              <a:spcAft>
                <a:spcPts val="0"/>
              </a:spcAft>
              <a:buSzPts val="1800"/>
              <a:buChar char="○"/>
            </a:pPr>
            <a:r>
              <a:rPr lang="en"/>
              <a:t>Oldpeak</a:t>
            </a:r>
            <a:endParaRPr/>
          </a:p>
          <a:p>
            <a:pPr indent="-342900" lvl="1" marL="914400" rtl="0" algn="l">
              <a:spcBef>
                <a:spcPts val="0"/>
              </a:spcBef>
              <a:spcAft>
                <a:spcPts val="0"/>
              </a:spcAft>
              <a:buSzPts val="1800"/>
              <a:buChar char="○"/>
            </a:pPr>
            <a:r>
              <a:rPr lang="en"/>
              <a:t>Thallium test result</a:t>
            </a:r>
            <a:endParaRPr/>
          </a:p>
          <a:p>
            <a:pPr indent="-342900" lvl="1" marL="914400" rtl="0" algn="l">
              <a:spcBef>
                <a:spcPts val="0"/>
              </a:spcBef>
              <a:spcAft>
                <a:spcPts val="0"/>
              </a:spcAft>
              <a:buSzPts val="1800"/>
              <a:buChar char="○"/>
            </a:pPr>
            <a:r>
              <a:rPr lang="en"/>
              <a:t>Reversable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7"/>
          <p:cNvSpPr txBox="1"/>
          <p:nvPr>
            <p:ph type="title"/>
          </p:nvPr>
        </p:nvSpPr>
        <p:spPr>
          <a:xfrm>
            <a:off x="550675" y="2156250"/>
            <a:ext cx="4928400" cy="831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sz="4800"/>
              <a:t>Introduction</a:t>
            </a:r>
            <a:endParaRPr sz="4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54"/>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Attempt #1: LDA and QDA</a:t>
            </a:r>
            <a:endParaRPr/>
          </a:p>
        </p:txBody>
      </p:sp>
      <p:sp>
        <p:nvSpPr>
          <p:cNvPr id="535" name="Google Shape;535;p54"/>
          <p:cNvSpPr txBox="1"/>
          <p:nvPr>
            <p:ph idx="1" type="body"/>
          </p:nvPr>
        </p:nvSpPr>
        <p:spPr>
          <a:xfrm>
            <a:off x="457200" y="1143000"/>
            <a:ext cx="8229600" cy="3486000"/>
          </a:xfrm>
          <a:prstGeom prst="rect">
            <a:avLst/>
          </a:prstGeom>
        </p:spPr>
        <p:txBody>
          <a:bodyPr anchorCtr="0" anchor="t" bIns="45700" lIns="91425" spcFirstLastPara="1" rIns="91425" wrap="square" tIns="45700">
            <a:noAutofit/>
          </a:bodyPr>
          <a:lstStyle/>
          <a:p>
            <a:pPr indent="-342900" lvl="0" marL="457200" rtl="0" algn="l">
              <a:spcBef>
                <a:spcPts val="1200"/>
              </a:spcBef>
              <a:spcAft>
                <a:spcPts val="0"/>
              </a:spcAft>
              <a:buSzPts val="1800"/>
              <a:buChar char="●"/>
            </a:pPr>
            <a:r>
              <a:rPr lang="en"/>
              <a:t>Predict different types of heart disease</a:t>
            </a:r>
            <a:endParaRPr/>
          </a:p>
          <a:p>
            <a:pPr indent="-342900" lvl="1" marL="914400" rtl="0" algn="l">
              <a:spcBef>
                <a:spcPts val="0"/>
              </a:spcBef>
              <a:spcAft>
                <a:spcPts val="0"/>
              </a:spcAft>
              <a:buSzPts val="1800"/>
              <a:buChar char="○"/>
            </a:pPr>
            <a:r>
              <a:rPr lang="en"/>
              <a:t>LDA vs QDA</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Classification Problem</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55"/>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Results: LDA &amp; QDA</a:t>
            </a:r>
            <a:endParaRPr/>
          </a:p>
        </p:txBody>
      </p:sp>
      <p:sp>
        <p:nvSpPr>
          <p:cNvPr id="541" name="Google Shape;541;p55"/>
          <p:cNvSpPr txBox="1"/>
          <p:nvPr>
            <p:ph idx="1" type="body"/>
          </p:nvPr>
        </p:nvSpPr>
        <p:spPr>
          <a:xfrm>
            <a:off x="762000" y="1259725"/>
            <a:ext cx="3657600" cy="1572900"/>
          </a:xfrm>
          <a:prstGeom prst="rect">
            <a:avLst/>
          </a:prstGeom>
        </p:spPr>
        <p:txBody>
          <a:bodyPr anchorCtr="0" anchor="t" bIns="45700" lIns="91425" spcFirstLastPara="1" rIns="91425" wrap="square" tIns="45700">
            <a:noAutofit/>
          </a:bodyPr>
          <a:lstStyle/>
          <a:p>
            <a:pPr indent="-381000" lvl="0" marL="457200" rtl="0" algn="l">
              <a:spcBef>
                <a:spcPts val="1200"/>
              </a:spcBef>
              <a:spcAft>
                <a:spcPts val="0"/>
              </a:spcAft>
              <a:buSzPts val="2400"/>
              <a:buChar char="●"/>
            </a:pPr>
            <a:r>
              <a:rPr lang="en"/>
              <a:t>LDA test </a:t>
            </a:r>
            <a:r>
              <a:rPr lang="en"/>
              <a:t>accuracy</a:t>
            </a:r>
            <a:endParaRPr/>
          </a:p>
          <a:p>
            <a:pPr indent="-355600" lvl="1" marL="914400" rtl="0" algn="l">
              <a:spcBef>
                <a:spcPts val="0"/>
              </a:spcBef>
              <a:spcAft>
                <a:spcPts val="0"/>
              </a:spcAft>
              <a:buSzPts val="2000"/>
              <a:buChar char="○"/>
            </a:pPr>
            <a:r>
              <a:rPr lang="en"/>
              <a:t>50%</a:t>
            </a:r>
            <a:endParaRPr/>
          </a:p>
        </p:txBody>
      </p:sp>
      <p:sp>
        <p:nvSpPr>
          <p:cNvPr id="542" name="Google Shape;542;p55"/>
          <p:cNvSpPr txBox="1"/>
          <p:nvPr>
            <p:ph idx="2" type="body"/>
          </p:nvPr>
        </p:nvSpPr>
        <p:spPr>
          <a:xfrm>
            <a:off x="762000" y="2693350"/>
            <a:ext cx="3657600" cy="1630200"/>
          </a:xfrm>
          <a:prstGeom prst="rect">
            <a:avLst/>
          </a:prstGeom>
        </p:spPr>
        <p:txBody>
          <a:bodyPr anchorCtr="0" anchor="t" bIns="45700" lIns="91425" spcFirstLastPara="1" rIns="91425" wrap="square" tIns="45700">
            <a:noAutofit/>
          </a:bodyPr>
          <a:lstStyle/>
          <a:p>
            <a:pPr indent="-381000" lvl="0" marL="457200" rtl="0" algn="l">
              <a:spcBef>
                <a:spcPts val="1200"/>
              </a:spcBef>
              <a:spcAft>
                <a:spcPts val="0"/>
              </a:spcAft>
              <a:buSzPts val="2400"/>
              <a:buChar char="●"/>
            </a:pPr>
            <a:r>
              <a:rPr lang="en"/>
              <a:t>QDA test </a:t>
            </a:r>
            <a:r>
              <a:rPr lang="en"/>
              <a:t>accuracy</a:t>
            </a:r>
            <a:endParaRPr/>
          </a:p>
          <a:p>
            <a:pPr indent="-355600" lvl="1" marL="914400" rtl="0" algn="l">
              <a:spcBef>
                <a:spcPts val="0"/>
              </a:spcBef>
              <a:spcAft>
                <a:spcPts val="0"/>
              </a:spcAft>
              <a:buSzPts val="2000"/>
              <a:buChar char="○"/>
            </a:pPr>
            <a:r>
              <a:rPr lang="en"/>
              <a:t>42%</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56"/>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Attempt #2: </a:t>
            </a:r>
            <a:r>
              <a:rPr lang="en"/>
              <a:t>Logistic Regression</a:t>
            </a:r>
            <a:endParaRPr/>
          </a:p>
        </p:txBody>
      </p:sp>
      <p:sp>
        <p:nvSpPr>
          <p:cNvPr id="548" name="Google Shape;548;p56"/>
          <p:cNvSpPr txBox="1"/>
          <p:nvPr>
            <p:ph idx="1" type="body"/>
          </p:nvPr>
        </p:nvSpPr>
        <p:spPr>
          <a:xfrm>
            <a:off x="457200" y="1143000"/>
            <a:ext cx="8229600" cy="3486000"/>
          </a:xfrm>
          <a:prstGeom prst="rect">
            <a:avLst/>
          </a:prstGeom>
        </p:spPr>
        <p:txBody>
          <a:bodyPr anchorCtr="0" anchor="t" bIns="45700" lIns="91425" spcFirstLastPara="1" rIns="91425" wrap="square" tIns="45700">
            <a:noAutofit/>
          </a:bodyPr>
          <a:lstStyle/>
          <a:p>
            <a:pPr indent="-342900" lvl="0" marL="457200" rtl="0" algn="l">
              <a:spcBef>
                <a:spcPts val="1200"/>
              </a:spcBef>
              <a:spcAft>
                <a:spcPts val="0"/>
              </a:spcAft>
              <a:buSzPts val="1800"/>
              <a:buChar char="●"/>
            </a:pPr>
            <a:r>
              <a:rPr lang="en"/>
              <a:t>Goal: </a:t>
            </a:r>
            <a:r>
              <a:rPr lang="en"/>
              <a:t>Build an i</a:t>
            </a:r>
            <a:r>
              <a:rPr lang="en"/>
              <a:t>nterpretable model that identifies important </a:t>
            </a:r>
            <a:r>
              <a:rPr lang="en"/>
              <a:t>factors</a:t>
            </a:r>
            <a:r>
              <a:rPr lang="en"/>
              <a:t> in the differing classes of heart disease</a:t>
            </a:r>
            <a:endParaRPr/>
          </a:p>
          <a:p>
            <a:pPr indent="-342900" lvl="0" marL="457200" rtl="0" algn="l">
              <a:spcBef>
                <a:spcPts val="0"/>
              </a:spcBef>
              <a:spcAft>
                <a:spcPts val="0"/>
              </a:spcAft>
              <a:buSzPts val="1800"/>
              <a:buChar char="●"/>
            </a:pPr>
            <a:r>
              <a:rPr lang="en"/>
              <a:t>Performed logistic regression on different subsets of the heart </a:t>
            </a:r>
            <a:r>
              <a:rPr lang="en"/>
              <a:t>disease</a:t>
            </a:r>
            <a:r>
              <a:rPr lang="en"/>
              <a:t> classes versus healthy patients</a:t>
            </a:r>
            <a:endParaRPr/>
          </a:p>
          <a:p>
            <a:pPr indent="-342900" lvl="1" marL="914400" rtl="0" algn="l">
              <a:spcBef>
                <a:spcPts val="0"/>
              </a:spcBef>
              <a:spcAft>
                <a:spcPts val="0"/>
              </a:spcAft>
              <a:buSzPts val="1800"/>
              <a:buChar char="○"/>
            </a:pPr>
            <a:r>
              <a:rPr lang="en"/>
              <a:t>I.e. Classifying 0 versus 1, 0 versus 2, etc.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57"/>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Significant Variables</a:t>
            </a:r>
            <a:endParaRPr/>
          </a:p>
        </p:txBody>
      </p:sp>
      <p:sp>
        <p:nvSpPr>
          <p:cNvPr id="554" name="Google Shape;554;p57"/>
          <p:cNvSpPr txBox="1"/>
          <p:nvPr>
            <p:ph idx="1" type="body"/>
          </p:nvPr>
        </p:nvSpPr>
        <p:spPr>
          <a:xfrm>
            <a:off x="457200" y="1143000"/>
            <a:ext cx="8229600" cy="3486000"/>
          </a:xfrm>
          <a:prstGeom prst="rect">
            <a:avLst/>
          </a:prstGeom>
        </p:spPr>
        <p:txBody>
          <a:bodyPr anchorCtr="0" anchor="t" bIns="45700" lIns="91425" spcFirstLastPara="1" rIns="91425" wrap="square" tIns="45700">
            <a:noAutofit/>
          </a:bodyPr>
          <a:lstStyle/>
          <a:p>
            <a:pPr indent="-342900" lvl="0" marL="457200" rtl="0" algn="l">
              <a:spcBef>
                <a:spcPts val="1200"/>
              </a:spcBef>
              <a:spcAft>
                <a:spcPts val="0"/>
              </a:spcAft>
              <a:buSzPts val="1800"/>
              <a:buChar char="●"/>
            </a:pPr>
            <a:r>
              <a:rPr lang="en"/>
              <a:t>For mild cases</a:t>
            </a:r>
            <a:endParaRPr/>
          </a:p>
          <a:p>
            <a:pPr indent="-342900" lvl="1" marL="914400" rtl="0" algn="l">
              <a:spcBef>
                <a:spcPts val="0"/>
              </a:spcBef>
              <a:spcAft>
                <a:spcPts val="0"/>
              </a:spcAft>
              <a:buSzPts val="1800"/>
              <a:buChar char="○"/>
            </a:pPr>
            <a:r>
              <a:rPr lang="en"/>
              <a:t>Case 1: Ca, </a:t>
            </a:r>
            <a:r>
              <a:rPr lang="en">
                <a:solidFill>
                  <a:srgbClr val="4A86E8"/>
                </a:solidFill>
              </a:rPr>
              <a:t>Thalch</a:t>
            </a:r>
            <a:r>
              <a:rPr lang="en"/>
              <a:t>, Reversible</a:t>
            </a:r>
            <a:endParaRPr/>
          </a:p>
          <a:p>
            <a:pPr indent="-342900" lvl="1" marL="914400" rtl="0" algn="l">
              <a:spcBef>
                <a:spcPts val="0"/>
              </a:spcBef>
              <a:spcAft>
                <a:spcPts val="0"/>
              </a:spcAft>
              <a:buSzPts val="1800"/>
              <a:buChar char="○"/>
            </a:pPr>
            <a:r>
              <a:rPr lang="en"/>
              <a:t>Case 2: </a:t>
            </a:r>
            <a:r>
              <a:rPr lang="en"/>
              <a:t>Ca, </a:t>
            </a:r>
            <a:r>
              <a:rPr lang="en">
                <a:solidFill>
                  <a:srgbClr val="4A86E8"/>
                </a:solidFill>
              </a:rPr>
              <a:t>Oldpeak</a:t>
            </a:r>
            <a:r>
              <a:rPr lang="en"/>
              <a:t>, </a:t>
            </a:r>
            <a:r>
              <a:rPr lang="en">
                <a:solidFill>
                  <a:srgbClr val="4A86E8"/>
                </a:solidFill>
              </a:rPr>
              <a:t>Thalch</a:t>
            </a:r>
            <a:r>
              <a:rPr lang="en"/>
              <a:t>, Reversible</a:t>
            </a:r>
            <a:endParaRPr/>
          </a:p>
          <a:p>
            <a:pPr indent="-342900" lvl="0" marL="457200" rtl="0" algn="l">
              <a:spcBef>
                <a:spcPts val="0"/>
              </a:spcBef>
              <a:spcAft>
                <a:spcPts val="0"/>
              </a:spcAft>
              <a:buSzPts val="1800"/>
              <a:buChar char="●"/>
            </a:pPr>
            <a:r>
              <a:rPr lang="en"/>
              <a:t>For severe cases</a:t>
            </a:r>
            <a:endParaRPr/>
          </a:p>
          <a:p>
            <a:pPr indent="-342900" lvl="1" marL="914400" rtl="0" algn="l">
              <a:spcBef>
                <a:spcPts val="0"/>
              </a:spcBef>
              <a:spcAft>
                <a:spcPts val="0"/>
              </a:spcAft>
              <a:buSzPts val="1800"/>
              <a:buChar char="○"/>
            </a:pPr>
            <a:r>
              <a:rPr lang="en"/>
              <a:t>Case 3: Ca, </a:t>
            </a:r>
            <a:r>
              <a:rPr lang="en">
                <a:solidFill>
                  <a:srgbClr val="4A86E8"/>
                </a:solidFill>
              </a:rPr>
              <a:t>Thalch</a:t>
            </a:r>
            <a:r>
              <a:rPr lang="en"/>
              <a:t>, Reversible</a:t>
            </a:r>
            <a:endParaRPr/>
          </a:p>
          <a:p>
            <a:pPr indent="-342900" lvl="1" marL="914400" rtl="0" algn="l">
              <a:spcBef>
                <a:spcPts val="0"/>
              </a:spcBef>
              <a:spcAft>
                <a:spcPts val="0"/>
              </a:spcAft>
              <a:buSzPts val="1800"/>
              <a:buChar char="○"/>
            </a:pPr>
            <a:r>
              <a:rPr lang="en"/>
              <a:t>Case 4: Ca, </a:t>
            </a:r>
            <a:r>
              <a:rPr lang="en">
                <a:solidFill>
                  <a:srgbClr val="4A86E8"/>
                </a:solidFill>
              </a:rPr>
              <a:t>Oldpeak</a:t>
            </a:r>
            <a:r>
              <a:rPr lang="en"/>
              <a:t>, Reversible</a:t>
            </a:r>
            <a:endParaRPr/>
          </a:p>
          <a:p>
            <a:pPr indent="-342900" lvl="0" marL="457200" rtl="0" algn="l">
              <a:spcBef>
                <a:spcPts val="0"/>
              </a:spcBef>
              <a:spcAft>
                <a:spcPts val="0"/>
              </a:spcAft>
              <a:buSzPts val="1800"/>
              <a:buChar char="●"/>
            </a:pPr>
            <a:r>
              <a:rPr lang="en"/>
              <a:t>Mild vs Severe (Case 1 vs Case 4)</a:t>
            </a:r>
            <a:endParaRPr/>
          </a:p>
          <a:p>
            <a:pPr indent="-342900" lvl="1" marL="914400" rtl="0" algn="l">
              <a:spcBef>
                <a:spcPts val="0"/>
              </a:spcBef>
              <a:spcAft>
                <a:spcPts val="0"/>
              </a:spcAft>
              <a:buSzPts val="1800"/>
              <a:buChar char="○"/>
            </a:pPr>
            <a:r>
              <a:rPr lang="en"/>
              <a:t>Ca, Oldpeak</a:t>
            </a:r>
            <a:endParaRPr/>
          </a:p>
          <a:p>
            <a:pPr indent="0" lvl="0" marL="457200" rtl="0" algn="l">
              <a:spcBef>
                <a:spcPts val="1200"/>
              </a:spcBef>
              <a:spcAft>
                <a:spcPts val="0"/>
              </a:spcAft>
              <a:buNone/>
            </a:pPr>
            <a:r>
              <a:t/>
            </a:r>
            <a:endParaRPr/>
          </a:p>
          <a:p>
            <a:pPr indent="0" lvl="0" marL="0" rtl="0" algn="l">
              <a:spcBef>
                <a:spcPts val="120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58"/>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Best Approach</a:t>
            </a:r>
            <a:endParaRPr/>
          </a:p>
        </p:txBody>
      </p:sp>
      <p:sp>
        <p:nvSpPr>
          <p:cNvPr id="560" name="Google Shape;560;p58"/>
          <p:cNvSpPr txBox="1"/>
          <p:nvPr>
            <p:ph idx="1" type="body"/>
          </p:nvPr>
        </p:nvSpPr>
        <p:spPr>
          <a:xfrm>
            <a:off x="457200" y="1191650"/>
            <a:ext cx="8229600" cy="3486000"/>
          </a:xfrm>
          <a:prstGeom prst="rect">
            <a:avLst/>
          </a:prstGeom>
        </p:spPr>
        <p:txBody>
          <a:bodyPr anchorCtr="0" anchor="t" bIns="45700" lIns="91425" spcFirstLastPara="1" rIns="91425" wrap="square" tIns="45700">
            <a:noAutofit/>
          </a:bodyPr>
          <a:lstStyle/>
          <a:p>
            <a:pPr indent="-342900" lvl="0" marL="457200" rtl="0" algn="l">
              <a:spcBef>
                <a:spcPts val="1200"/>
              </a:spcBef>
              <a:spcAft>
                <a:spcPts val="0"/>
              </a:spcAft>
              <a:buSzPts val="1800"/>
              <a:buChar char="●"/>
            </a:pPr>
            <a:r>
              <a:rPr lang="en"/>
              <a:t>Logistic Regression Analysis (Interpretation)</a:t>
            </a:r>
            <a:endParaRPr/>
          </a:p>
          <a:p>
            <a:pPr indent="-342900" lvl="1" marL="914400" rtl="0" algn="l">
              <a:spcBef>
                <a:spcPts val="0"/>
              </a:spcBef>
              <a:spcAft>
                <a:spcPts val="0"/>
              </a:spcAft>
              <a:buSzPts val="1800"/>
              <a:buChar char="○"/>
            </a:pPr>
            <a:r>
              <a:rPr lang="en"/>
              <a:t>Determine important predictors</a:t>
            </a:r>
            <a:endParaRPr/>
          </a:p>
          <a:p>
            <a:pPr indent="0" lvl="0" marL="914400" rtl="0" algn="l">
              <a:spcBef>
                <a:spcPts val="1200"/>
              </a:spcBef>
              <a:spcAft>
                <a:spcPts val="0"/>
              </a:spcAft>
              <a:buNone/>
            </a:pPr>
            <a:r>
              <a:t/>
            </a:r>
            <a:endParaRPr sz="600"/>
          </a:p>
          <a:p>
            <a:pPr indent="-342900" lvl="0" marL="457200" rtl="0" algn="l">
              <a:spcBef>
                <a:spcPts val="1200"/>
              </a:spcBef>
              <a:spcAft>
                <a:spcPts val="0"/>
              </a:spcAft>
              <a:buSzPts val="1800"/>
              <a:buChar char="●"/>
            </a:pPr>
            <a:r>
              <a:rPr lang="en"/>
              <a:t>Analyzing each type of heart disease</a:t>
            </a:r>
            <a:endParaRPr/>
          </a:p>
          <a:p>
            <a:pPr indent="0" lvl="0" marL="0" rtl="0" algn="l">
              <a:spcBef>
                <a:spcPts val="120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59"/>
          <p:cNvSpPr txBox="1"/>
          <p:nvPr>
            <p:ph type="title"/>
          </p:nvPr>
        </p:nvSpPr>
        <p:spPr>
          <a:xfrm>
            <a:off x="539875" y="2140500"/>
            <a:ext cx="6858000" cy="8625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sz="4800"/>
              <a:t>Conclusions</a:t>
            </a:r>
            <a:endParaRPr sz="48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60"/>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Conclusions</a:t>
            </a:r>
            <a:endParaRPr/>
          </a:p>
        </p:txBody>
      </p:sp>
      <p:sp>
        <p:nvSpPr>
          <p:cNvPr id="571" name="Google Shape;571;p60"/>
          <p:cNvSpPr txBox="1"/>
          <p:nvPr>
            <p:ph idx="1" type="body"/>
          </p:nvPr>
        </p:nvSpPr>
        <p:spPr>
          <a:xfrm>
            <a:off x="457200" y="1143000"/>
            <a:ext cx="8229600" cy="3486000"/>
          </a:xfrm>
          <a:prstGeom prst="rect">
            <a:avLst/>
          </a:prstGeom>
        </p:spPr>
        <p:txBody>
          <a:bodyPr anchorCtr="0" anchor="t" bIns="45700" lIns="91425" spcFirstLastPara="1" rIns="91425" wrap="square" tIns="45700">
            <a:noAutofit/>
          </a:bodyPr>
          <a:lstStyle/>
          <a:p>
            <a:pPr indent="-342900" lvl="0" marL="457200" rtl="0" algn="l">
              <a:spcBef>
                <a:spcPts val="1200"/>
              </a:spcBef>
              <a:spcAft>
                <a:spcPts val="0"/>
              </a:spcAft>
              <a:buSzPts val="1800"/>
              <a:buChar char="●"/>
            </a:pPr>
            <a:r>
              <a:rPr lang="en"/>
              <a:t>Random Forest model is the best approach for predicting heart disease</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Logistic regression can uncover important features in differentiating between types of heart disease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28"/>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Problem Statement</a:t>
            </a:r>
            <a:endParaRPr/>
          </a:p>
        </p:txBody>
      </p:sp>
      <p:sp>
        <p:nvSpPr>
          <p:cNvPr id="365" name="Google Shape;365;p28"/>
          <p:cNvSpPr txBox="1"/>
          <p:nvPr>
            <p:ph idx="1" type="body"/>
          </p:nvPr>
        </p:nvSpPr>
        <p:spPr>
          <a:xfrm>
            <a:off x="457200" y="1143000"/>
            <a:ext cx="3689100" cy="3486000"/>
          </a:xfrm>
          <a:prstGeom prst="rect">
            <a:avLst/>
          </a:prstGeom>
        </p:spPr>
        <p:txBody>
          <a:bodyPr anchorCtr="0" anchor="t" bIns="45700" lIns="91425" spcFirstLastPara="1" rIns="91425" wrap="square" tIns="45700">
            <a:noAutofit/>
          </a:bodyPr>
          <a:lstStyle/>
          <a:p>
            <a:pPr indent="-342900" lvl="0" marL="457200" rtl="0" algn="l">
              <a:lnSpc>
                <a:spcPct val="100000"/>
              </a:lnSpc>
              <a:spcBef>
                <a:spcPts val="1200"/>
              </a:spcBef>
              <a:spcAft>
                <a:spcPts val="0"/>
              </a:spcAft>
              <a:buSzPts val="1800"/>
              <a:buChar char="●"/>
            </a:pPr>
            <a:r>
              <a:rPr lang="en"/>
              <a:t>Heart disease is the leading cause of death in the U.S.</a:t>
            </a:r>
            <a:endParaRPr/>
          </a:p>
          <a:p>
            <a:pPr indent="-274319" lvl="1" marL="594360" rtl="0" algn="l">
              <a:lnSpc>
                <a:spcPct val="100000"/>
              </a:lnSpc>
              <a:spcBef>
                <a:spcPts val="600"/>
              </a:spcBef>
              <a:spcAft>
                <a:spcPts val="0"/>
              </a:spcAft>
              <a:buSzPts val="1800"/>
              <a:buChar char="○"/>
            </a:pPr>
            <a:r>
              <a:rPr lang="en"/>
              <a:t>655,000 deaths annually</a:t>
            </a:r>
            <a:endParaRPr/>
          </a:p>
          <a:p>
            <a:pPr indent="-342900" lvl="0" marL="457200" rtl="0" algn="l">
              <a:lnSpc>
                <a:spcPct val="100000"/>
              </a:lnSpc>
              <a:spcBef>
                <a:spcPts val="1200"/>
              </a:spcBef>
              <a:spcAft>
                <a:spcPts val="0"/>
              </a:spcAft>
              <a:buSzPts val="1800"/>
              <a:buChar char="●"/>
            </a:pPr>
            <a:r>
              <a:rPr lang="en"/>
              <a:t>Diagnosis is challenging</a:t>
            </a:r>
            <a:endParaRPr/>
          </a:p>
        </p:txBody>
      </p:sp>
      <p:pic>
        <p:nvPicPr>
          <p:cNvPr id="366" name="Google Shape;366;p28"/>
          <p:cNvPicPr preferRelativeResize="0"/>
          <p:nvPr/>
        </p:nvPicPr>
        <p:blipFill rotWithShape="1">
          <a:blip r:embed="rId3">
            <a:alphaModFix/>
          </a:blip>
          <a:srcRect b="18669" l="19841" r="19629" t="16664"/>
          <a:stretch/>
        </p:blipFill>
        <p:spPr>
          <a:xfrm>
            <a:off x="3572450" y="1647700"/>
            <a:ext cx="5391974" cy="32404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29"/>
          <p:cNvSpPr txBox="1"/>
          <p:nvPr>
            <p:ph type="title"/>
          </p:nvPr>
        </p:nvSpPr>
        <p:spPr>
          <a:xfrm>
            <a:off x="1013700" y="243300"/>
            <a:ext cx="7116600" cy="2244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Proposed Solution:</a:t>
            </a:r>
            <a:endParaRPr/>
          </a:p>
        </p:txBody>
      </p:sp>
      <p:sp>
        <p:nvSpPr>
          <p:cNvPr id="372" name="Google Shape;372;p29"/>
          <p:cNvSpPr txBox="1"/>
          <p:nvPr/>
        </p:nvSpPr>
        <p:spPr>
          <a:xfrm>
            <a:off x="527100" y="2189700"/>
            <a:ext cx="8089800" cy="184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latin typeface="Verdana"/>
                <a:ea typeface="Verdana"/>
                <a:cs typeface="Verdana"/>
                <a:sym typeface="Verdana"/>
              </a:rPr>
              <a:t>A predictive model to predict whether or not a patient has heart disease and if so, what type</a:t>
            </a:r>
            <a:endParaRPr sz="3600">
              <a:latin typeface="Verdana"/>
              <a:ea typeface="Verdana"/>
              <a:cs typeface="Verdana"/>
              <a:sym typeface="Verdan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0"/>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Project Justification</a:t>
            </a:r>
            <a:endParaRPr/>
          </a:p>
        </p:txBody>
      </p:sp>
      <p:sp>
        <p:nvSpPr>
          <p:cNvPr id="378" name="Google Shape;378;p30"/>
          <p:cNvSpPr txBox="1"/>
          <p:nvPr>
            <p:ph idx="1" type="body"/>
          </p:nvPr>
        </p:nvSpPr>
        <p:spPr>
          <a:xfrm>
            <a:off x="390750" y="1107050"/>
            <a:ext cx="8362500" cy="3486000"/>
          </a:xfrm>
          <a:prstGeom prst="rect">
            <a:avLst/>
          </a:prstGeom>
        </p:spPr>
        <p:txBody>
          <a:bodyPr anchorCtr="0" anchor="t" bIns="45700" lIns="91425" spcFirstLastPara="1" rIns="91425" wrap="square" tIns="45700">
            <a:noAutofit/>
          </a:bodyPr>
          <a:lstStyle/>
          <a:p>
            <a:pPr indent="-342900" lvl="0" marL="457200" rtl="0" algn="l">
              <a:lnSpc>
                <a:spcPct val="100000"/>
              </a:lnSpc>
              <a:spcBef>
                <a:spcPts val="1200"/>
              </a:spcBef>
              <a:spcAft>
                <a:spcPts val="0"/>
              </a:spcAft>
              <a:buSzPts val="1800"/>
              <a:buChar char="●"/>
            </a:pPr>
            <a:r>
              <a:rPr lang="en"/>
              <a:t>Early diagnosis will decrease mortality rates</a:t>
            </a:r>
            <a:endParaRPr/>
          </a:p>
          <a:p>
            <a:pPr indent="-274319" lvl="1" marL="594360" rtl="0" algn="l">
              <a:lnSpc>
                <a:spcPct val="100000"/>
              </a:lnSpc>
              <a:spcBef>
                <a:spcPts val="600"/>
              </a:spcBef>
              <a:spcAft>
                <a:spcPts val="0"/>
              </a:spcAft>
              <a:buSzPts val="1800"/>
              <a:buChar char="○"/>
            </a:pPr>
            <a:r>
              <a:rPr lang="en"/>
              <a:t>Specifically, predicting the type of heart disease will allow patients to receive the proper treatment earlier</a:t>
            </a:r>
            <a:endParaRPr/>
          </a:p>
          <a:p>
            <a:pPr indent="-342900" lvl="0" marL="457200" rtl="0" algn="l">
              <a:lnSpc>
                <a:spcPct val="100000"/>
              </a:lnSpc>
              <a:spcBef>
                <a:spcPts val="1200"/>
              </a:spcBef>
              <a:spcAft>
                <a:spcPts val="0"/>
              </a:spcAft>
              <a:buSzPts val="1800"/>
              <a:buChar char="●"/>
            </a:pPr>
            <a:r>
              <a:rPr lang="en"/>
              <a:t>Provides insights as to </a:t>
            </a:r>
            <a:r>
              <a:rPr lang="en"/>
              <a:t>the factors that lead to heart disease</a:t>
            </a:r>
            <a:endParaRPr/>
          </a:p>
          <a:p>
            <a:pPr indent="-274319" lvl="1" marL="594360" rtl="0" algn="l">
              <a:lnSpc>
                <a:spcPct val="100000"/>
              </a:lnSpc>
              <a:spcBef>
                <a:spcPts val="600"/>
              </a:spcBef>
              <a:spcAft>
                <a:spcPts val="0"/>
              </a:spcAft>
              <a:buSzPts val="1800"/>
              <a:buChar char="○"/>
            </a:pPr>
            <a:r>
              <a:rPr lang="en"/>
              <a:t>Raise awareness for prevention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1"/>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Two Statistical Questions</a:t>
            </a:r>
            <a:endParaRPr/>
          </a:p>
        </p:txBody>
      </p:sp>
      <p:sp>
        <p:nvSpPr>
          <p:cNvPr id="384" name="Google Shape;384;p31"/>
          <p:cNvSpPr txBox="1"/>
          <p:nvPr>
            <p:ph idx="1" type="body"/>
          </p:nvPr>
        </p:nvSpPr>
        <p:spPr>
          <a:xfrm>
            <a:off x="457200" y="1143000"/>
            <a:ext cx="8229600" cy="3486000"/>
          </a:xfrm>
          <a:prstGeom prst="rect">
            <a:avLst/>
          </a:prstGeom>
        </p:spPr>
        <p:txBody>
          <a:bodyPr anchorCtr="0" anchor="t" bIns="45700" lIns="91425" spcFirstLastPara="1" rIns="91425" wrap="square" tIns="45700">
            <a:noAutofit/>
          </a:bodyPr>
          <a:lstStyle/>
          <a:p>
            <a:pPr indent="-342900" lvl="0" marL="457200" rtl="0" algn="l">
              <a:spcBef>
                <a:spcPts val="1200"/>
              </a:spcBef>
              <a:spcAft>
                <a:spcPts val="0"/>
              </a:spcAft>
              <a:buSzPts val="1800"/>
              <a:buAutoNum type="arabicPeriod"/>
            </a:pPr>
            <a:r>
              <a:rPr lang="en"/>
              <a:t>What factors lead to heart disease?</a:t>
            </a:r>
            <a:endParaRPr/>
          </a:p>
          <a:p>
            <a:pPr indent="-342900" lvl="0" marL="457200" rtl="0" algn="l">
              <a:spcBef>
                <a:spcPts val="1200"/>
              </a:spcBef>
              <a:spcAft>
                <a:spcPts val="0"/>
              </a:spcAft>
              <a:buSzPts val="1800"/>
              <a:buAutoNum type="arabicPeriod"/>
            </a:pPr>
            <a:r>
              <a:rPr lang="en"/>
              <a:t>What factors differentiate one heart disease type  diagnosis from another?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2"/>
          <p:cNvSpPr txBox="1"/>
          <p:nvPr>
            <p:ph type="title"/>
          </p:nvPr>
        </p:nvSpPr>
        <p:spPr>
          <a:xfrm>
            <a:off x="465850" y="2177550"/>
            <a:ext cx="6938100" cy="788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sz="4800"/>
              <a:t>Data Preprocessing</a:t>
            </a:r>
            <a:endParaRPr sz="4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3"/>
          <p:cNvSpPr txBox="1"/>
          <p:nvPr>
            <p:ph type="title"/>
          </p:nvPr>
        </p:nvSpPr>
        <p:spPr>
          <a:xfrm>
            <a:off x="457200" y="257175"/>
            <a:ext cx="8229600" cy="60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Removing Nulls</a:t>
            </a:r>
            <a:endParaRPr/>
          </a:p>
        </p:txBody>
      </p:sp>
      <p:sp>
        <p:nvSpPr>
          <p:cNvPr id="395" name="Google Shape;395;p33"/>
          <p:cNvSpPr txBox="1"/>
          <p:nvPr>
            <p:ph idx="1" type="body"/>
          </p:nvPr>
        </p:nvSpPr>
        <p:spPr>
          <a:xfrm>
            <a:off x="457200" y="1143000"/>
            <a:ext cx="8229600" cy="3486000"/>
          </a:xfrm>
          <a:prstGeom prst="rect">
            <a:avLst/>
          </a:prstGeom>
        </p:spPr>
        <p:txBody>
          <a:bodyPr anchorCtr="0" anchor="t" bIns="45700" lIns="91425" spcFirstLastPara="1" rIns="91425" wrap="square" tIns="45700">
            <a:noAutofit/>
          </a:bodyPr>
          <a:lstStyle/>
          <a:p>
            <a:pPr indent="-342900" lvl="0" marL="457200" rtl="0" algn="l">
              <a:spcBef>
                <a:spcPts val="1200"/>
              </a:spcBef>
              <a:spcAft>
                <a:spcPts val="0"/>
              </a:spcAft>
              <a:buSzPts val="1800"/>
              <a:buChar char="●"/>
            </a:pPr>
            <a:r>
              <a:rPr lang="en"/>
              <a:t>Null values negatively impact the performance of models</a:t>
            </a:r>
            <a:endParaRPr/>
          </a:p>
          <a:p>
            <a:pPr indent="-342900" lvl="1" marL="914400" rtl="0" algn="l">
              <a:spcBef>
                <a:spcPts val="0"/>
              </a:spcBef>
              <a:spcAft>
                <a:spcPts val="0"/>
              </a:spcAft>
              <a:buSzPts val="1800"/>
              <a:buChar char="○"/>
            </a:pPr>
            <a:r>
              <a:rPr lang="en"/>
              <a:t>Ex: Decision trees </a:t>
            </a:r>
            <a:r>
              <a:rPr lang="en"/>
              <a:t>built</a:t>
            </a:r>
            <a:r>
              <a:rPr lang="en"/>
              <a:t> with nulls produced a different set of important features</a:t>
            </a:r>
            <a:endParaRPr/>
          </a:p>
          <a:p>
            <a:pPr indent="-342900" lvl="0" marL="457200" rtl="0" algn="l">
              <a:spcBef>
                <a:spcPts val="0"/>
              </a:spcBef>
              <a:spcAft>
                <a:spcPts val="0"/>
              </a:spcAft>
              <a:buSzPts val="1800"/>
              <a:buChar char="●"/>
            </a:pPr>
            <a:r>
              <a:rPr lang="en"/>
              <a:t>Two options</a:t>
            </a:r>
            <a:endParaRPr/>
          </a:p>
          <a:p>
            <a:pPr indent="-342900" lvl="1" marL="914400" rtl="0" algn="l">
              <a:spcBef>
                <a:spcPts val="0"/>
              </a:spcBef>
              <a:spcAft>
                <a:spcPts val="0"/>
              </a:spcAft>
              <a:buSzPts val="1800"/>
              <a:buChar char="○"/>
            </a:pPr>
            <a:r>
              <a:rPr lang="en"/>
              <a:t>Remove columns with significant number of nulls</a:t>
            </a:r>
            <a:endParaRPr/>
          </a:p>
          <a:p>
            <a:pPr indent="-342900" lvl="1" marL="914400" rtl="0" algn="l">
              <a:spcBef>
                <a:spcPts val="0"/>
              </a:spcBef>
              <a:spcAft>
                <a:spcPts val="0"/>
              </a:spcAft>
              <a:buSzPts val="1800"/>
              <a:buChar char="○"/>
            </a:pPr>
            <a:r>
              <a:rPr lang="en"/>
              <a:t>Remove all records with nulls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PI-White">
  <a:themeElements>
    <a:clrScheme name="Custom 56">
      <a:dk1>
        <a:srgbClr val="000000"/>
      </a:dk1>
      <a:lt1>
        <a:srgbClr val="FFFFFF"/>
      </a:lt1>
      <a:dk2>
        <a:srgbClr val="6D6D6D"/>
      </a:dk2>
      <a:lt2>
        <a:srgbClr val="AB192D"/>
      </a:lt2>
      <a:accent1>
        <a:srgbClr val="AB192D"/>
      </a:accent1>
      <a:accent2>
        <a:srgbClr val="B2B7BB"/>
      </a:accent2>
      <a:accent3>
        <a:srgbClr val="2C6A8C"/>
      </a:accent3>
      <a:accent4>
        <a:srgbClr val="B7A079"/>
      </a:accent4>
      <a:accent5>
        <a:srgbClr val="46A0DC"/>
      </a:accent5>
      <a:accent6>
        <a:srgbClr val="6D6D6D"/>
      </a:accent6>
      <a:hlink>
        <a:srgbClr val="46A0DC"/>
      </a:hlink>
      <a:folHlink>
        <a:srgbClr val="808D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